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handoutMasterIdLst>
    <p:handoutMasterId r:id="rId21"/>
  </p:handoutMasterIdLst>
  <p:sldIdLst>
    <p:sldId id="588" r:id="rId2"/>
    <p:sldId id="587" r:id="rId3"/>
    <p:sldId id="601" r:id="rId4"/>
    <p:sldId id="602" r:id="rId5"/>
    <p:sldId id="604" r:id="rId6"/>
    <p:sldId id="603" r:id="rId7"/>
    <p:sldId id="605" r:id="rId8"/>
    <p:sldId id="606" r:id="rId9"/>
    <p:sldId id="594" r:id="rId10"/>
    <p:sldId id="607" r:id="rId11"/>
    <p:sldId id="579" r:id="rId12"/>
    <p:sldId id="608" r:id="rId13"/>
    <p:sldId id="610" r:id="rId14"/>
    <p:sldId id="611" r:id="rId15"/>
    <p:sldId id="582" r:id="rId16"/>
    <p:sldId id="612" r:id="rId17"/>
    <p:sldId id="599" r:id="rId18"/>
    <p:sldId id="585" r:id="rId19"/>
    <p:sldId id="613"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248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5234"/>
    <a:srgbClr val="715E58"/>
    <a:srgbClr val="F6EEEB"/>
    <a:srgbClr val="CD8359"/>
    <a:srgbClr val="442D30"/>
    <a:srgbClr val="F5D9CD"/>
    <a:srgbClr val="4B2E36"/>
    <a:srgbClr val="E8CFCA"/>
    <a:srgbClr val="9A8278"/>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66" autoAdjust="0"/>
    <p:restoredTop sz="94660"/>
  </p:normalViewPr>
  <p:slideViewPr>
    <p:cSldViewPr snapToGrid="0" showGuides="1">
      <p:cViewPr varScale="1">
        <p:scale>
          <a:sx n="140" d="100"/>
          <a:sy n="140" d="100"/>
        </p:scale>
        <p:origin x="126" y="300"/>
      </p:cViewPr>
      <p:guideLst>
        <p:guide pos="2880"/>
        <p:guide orient="horz" pos="2482"/>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5" d="100"/>
          <a:sy n="65" d="100"/>
        </p:scale>
        <p:origin x="2923"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E8CFCA"/>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4FE-4212-BAFA-30B3F9EE30F2}"/>
            </c:ext>
          </c:extLst>
        </c:ser>
        <c:ser>
          <c:idx val="1"/>
          <c:order val="1"/>
          <c:tx>
            <c:strRef>
              <c:f>Sheet1!$C$1</c:f>
              <c:strCache>
                <c:ptCount val="1"/>
                <c:pt idx="0">
                  <c:v>系列 2</c:v>
                </c:pt>
              </c:strCache>
            </c:strRef>
          </c:tx>
          <c:spPr>
            <a:solidFill>
              <a:srgbClr val="935234"/>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4FE-4212-BAFA-30B3F9EE30F2}"/>
            </c:ext>
          </c:extLst>
        </c:ser>
        <c:ser>
          <c:idx val="2"/>
          <c:order val="2"/>
          <c:tx>
            <c:strRef>
              <c:f>Sheet1!$D$1</c:f>
              <c:strCache>
                <c:ptCount val="1"/>
                <c:pt idx="0">
                  <c:v>系列 3</c:v>
                </c:pt>
              </c:strCache>
            </c:strRef>
          </c:tx>
          <c:spPr>
            <a:solidFill>
              <a:srgbClr val="9A8278"/>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4FE-4212-BAFA-30B3F9EE30F2}"/>
            </c:ext>
          </c:extLst>
        </c:ser>
        <c:dLbls>
          <c:showLegendKey val="0"/>
          <c:showVal val="0"/>
          <c:showCatName val="0"/>
          <c:showSerName val="0"/>
          <c:showPercent val="0"/>
          <c:showBubbleSize val="0"/>
        </c:dLbls>
        <c:gapWidth val="109"/>
        <c:axId val="602361664"/>
        <c:axId val="2049075488"/>
      </c:barChart>
      <c:catAx>
        <c:axId val="6023616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49075488"/>
        <c:crosses val="autoZero"/>
        <c:auto val="1"/>
        <c:lblAlgn val="ctr"/>
        <c:lblOffset val="100"/>
        <c:noMultiLvlLbl val="0"/>
      </c:catAx>
      <c:valAx>
        <c:axId val="20490754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02361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销售额</c:v>
                </c:pt>
              </c:strCache>
            </c:strRef>
          </c:tx>
          <c:spPr>
            <a:ln>
              <a:noFill/>
            </a:ln>
          </c:spPr>
          <c:dPt>
            <c:idx val="0"/>
            <c:bubble3D val="0"/>
            <c:spPr>
              <a:solidFill>
                <a:schemeClr val="accent1"/>
              </a:solidFill>
              <a:ln w="25400">
                <a:noFill/>
              </a:ln>
              <a:effectLst/>
              <a:sp3d/>
            </c:spPr>
            <c:extLst>
              <c:ext xmlns:c16="http://schemas.microsoft.com/office/drawing/2014/chart" uri="{C3380CC4-5D6E-409C-BE32-E72D297353CC}">
                <c16:uniqueId val="{00000001-1048-4B95-8AB1-3BE0132F9AEA}"/>
              </c:ext>
            </c:extLst>
          </c:dPt>
          <c:dPt>
            <c:idx val="1"/>
            <c:bubble3D val="0"/>
            <c:spPr>
              <a:solidFill>
                <a:srgbClr val="9A8278"/>
              </a:solidFill>
              <a:ln w="25400">
                <a:noFill/>
              </a:ln>
              <a:effectLst/>
              <a:sp3d/>
            </c:spPr>
            <c:extLst>
              <c:ext xmlns:c16="http://schemas.microsoft.com/office/drawing/2014/chart" uri="{C3380CC4-5D6E-409C-BE32-E72D297353CC}">
                <c16:uniqueId val="{00000003-1048-4B95-8AB1-3BE0132F9AEA}"/>
              </c:ext>
            </c:extLst>
          </c:dPt>
          <c:dPt>
            <c:idx val="2"/>
            <c:bubble3D val="0"/>
            <c:spPr>
              <a:solidFill>
                <a:srgbClr val="E8CFCA"/>
              </a:solidFill>
              <a:ln w="25400">
                <a:noFill/>
              </a:ln>
              <a:effectLst/>
              <a:sp3d/>
            </c:spPr>
            <c:extLst>
              <c:ext xmlns:c16="http://schemas.microsoft.com/office/drawing/2014/chart" uri="{C3380CC4-5D6E-409C-BE32-E72D297353CC}">
                <c16:uniqueId val="{00000005-1048-4B95-8AB1-3BE0132F9AEA}"/>
              </c:ext>
            </c:extLst>
          </c:dPt>
          <c:dPt>
            <c:idx val="3"/>
            <c:bubble3D val="0"/>
            <c:spPr>
              <a:solidFill>
                <a:srgbClr val="715E58"/>
              </a:solidFill>
              <a:ln w="25400">
                <a:noFill/>
              </a:ln>
              <a:effectLst/>
              <a:sp3d/>
            </c:spPr>
            <c:extLst>
              <c:ext xmlns:c16="http://schemas.microsoft.com/office/drawing/2014/chart" uri="{C3380CC4-5D6E-409C-BE32-E72D297353CC}">
                <c16:uniqueId val="{00000007-1048-4B95-8AB1-3BE0132F9AEA}"/>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1048-4B95-8AB1-3BE0132F9AEA}"/>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070942716539774"/>
          <c:y val="8.1064221780569545E-2"/>
          <c:w val="0.55858114566920447"/>
          <c:h val="0.83787155643886091"/>
        </c:manualLayout>
      </c:layout>
      <c:doughnutChart>
        <c:varyColors val="1"/>
        <c:ser>
          <c:idx val="0"/>
          <c:order val="0"/>
          <c:tx>
            <c:strRef>
              <c:f>Sheet1!$B$1</c:f>
              <c:strCache>
                <c:ptCount val="1"/>
                <c:pt idx="0">
                  <c:v>占比</c:v>
                </c:pt>
              </c:strCache>
            </c:strRef>
          </c:tx>
          <c:spPr>
            <a:ln>
              <a:noFill/>
            </a:ln>
          </c:spPr>
          <c:dPt>
            <c:idx val="0"/>
            <c:bubble3D val="0"/>
            <c:spPr>
              <a:solidFill>
                <a:srgbClr val="935234"/>
              </a:solidFill>
              <a:ln w="19050">
                <a:noFill/>
              </a:ln>
              <a:effectLst/>
            </c:spPr>
            <c:extLst>
              <c:ext xmlns:c16="http://schemas.microsoft.com/office/drawing/2014/chart" uri="{C3380CC4-5D6E-409C-BE32-E72D297353CC}">
                <c16:uniqueId val="{00000001-3723-438F-BE45-E28E16877EFE}"/>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3723-438F-BE45-E28E16877EFE}"/>
              </c:ext>
            </c:extLst>
          </c:dPt>
          <c:cat>
            <c:strRef>
              <c:f>Sheet1!$A$2:$A$3</c:f>
              <c:strCache>
                <c:ptCount val="2"/>
                <c:pt idx="0">
                  <c:v>管理人员</c:v>
                </c:pt>
                <c:pt idx="1">
                  <c:v>其他</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3723-438F-BE45-E28E16877EF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lumMod val="65000"/>
              <a:lumOff val="35000"/>
            </a:schemeClr>
          </a:solidFill>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070942716539774"/>
          <c:y val="8.1064221780569545E-2"/>
          <c:w val="0.55858114566920447"/>
          <c:h val="0.83787155643886091"/>
        </c:manualLayout>
      </c:layout>
      <c:doughnutChart>
        <c:varyColors val="1"/>
        <c:ser>
          <c:idx val="0"/>
          <c:order val="0"/>
          <c:tx>
            <c:strRef>
              <c:f>Sheet1!$B$1</c:f>
              <c:strCache>
                <c:ptCount val="1"/>
                <c:pt idx="0">
                  <c:v>占比</c:v>
                </c:pt>
              </c:strCache>
            </c:strRef>
          </c:tx>
          <c:spPr>
            <a:ln>
              <a:noFill/>
            </a:ln>
          </c:spPr>
          <c:dPt>
            <c:idx val="0"/>
            <c:bubble3D val="0"/>
            <c:spPr>
              <a:solidFill>
                <a:srgbClr val="715E58"/>
              </a:solidFill>
              <a:ln w="19050">
                <a:noFill/>
              </a:ln>
              <a:effectLst/>
            </c:spPr>
            <c:extLst>
              <c:ext xmlns:c16="http://schemas.microsoft.com/office/drawing/2014/chart" uri="{C3380CC4-5D6E-409C-BE32-E72D297353CC}">
                <c16:uniqueId val="{00000001-0536-4688-A7D8-6B5F8C9BC870}"/>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0536-4688-A7D8-6B5F8C9BC870}"/>
              </c:ext>
            </c:extLst>
          </c:dPt>
          <c:cat>
            <c:strRef>
              <c:f>Sheet1!$A$2:$A$3</c:f>
              <c:strCache>
                <c:ptCount val="2"/>
                <c:pt idx="0">
                  <c:v>管理人员</c:v>
                </c:pt>
                <c:pt idx="1">
                  <c:v>其他</c:v>
                </c:pt>
              </c:strCache>
            </c:str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0536-4688-A7D8-6B5F8C9BC87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lumMod val="65000"/>
              <a:lumOff val="35000"/>
            </a:schemeClr>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681FA07-9F3F-4F5A-A38D-A7DDDD580F0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2064DEB-8A59-4358-B396-53C659E3563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B292CB-B65F-4429-B917-DC3E1D2A417C}" type="datetimeFigureOut">
              <a:rPr lang="zh-CN" altLang="en-US" smtClean="0"/>
              <a:t>2021/4/3</a:t>
            </a:fld>
            <a:endParaRPr lang="zh-CN" altLang="en-US"/>
          </a:p>
        </p:txBody>
      </p:sp>
      <p:sp>
        <p:nvSpPr>
          <p:cNvPr id="4" name="页脚占位符 3">
            <a:extLst>
              <a:ext uri="{FF2B5EF4-FFF2-40B4-BE49-F238E27FC236}">
                <a16:creationId xmlns:a16="http://schemas.microsoft.com/office/drawing/2014/main" id="{406CD70B-8B18-4045-A736-33F967C302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6B8B191-9B3B-409C-9156-9A0ADB43A6B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72A309-CAC4-491A-BE0B-C228453A0DE1}" type="slidenum">
              <a:rPr lang="zh-CN" altLang="en-US" smtClean="0"/>
              <a:t>‹#›</a:t>
            </a:fld>
            <a:endParaRPr lang="zh-CN" altLang="en-US"/>
          </a:p>
        </p:txBody>
      </p:sp>
    </p:spTree>
    <p:extLst>
      <p:ext uri="{BB962C8B-B14F-4D97-AF65-F5344CB8AC3E}">
        <p14:creationId xmlns:p14="http://schemas.microsoft.com/office/powerpoint/2010/main" val="207640571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0704377"/>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1620" userDrawn="1">
          <p15:clr>
            <a:srgbClr val="FBAE40"/>
          </p15:clr>
        </p15:guide>
        <p15:guide id="3" userDrawn="1">
          <p15:clr>
            <a:srgbClr val="FBAE40"/>
          </p15:clr>
        </p15:guide>
        <p15:guide id="4" pos="57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786288"/>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15:clr>
            <a:srgbClr val="FBAE40"/>
          </p15:clr>
        </p15:guide>
        <p15:guide id="4" pos="57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2" name="图片占位符 2">
            <a:extLst>
              <a:ext uri="{FF2B5EF4-FFF2-40B4-BE49-F238E27FC236}">
                <a16:creationId xmlns:a16="http://schemas.microsoft.com/office/drawing/2014/main" id="{DCEC0861-456B-401B-95F4-2E32A3419331}"/>
              </a:ext>
            </a:extLst>
          </p:cNvPr>
          <p:cNvSpPr>
            <a:spLocks noGrp="1"/>
          </p:cNvSpPr>
          <p:nvPr>
            <p:ph type="pic" sz="quarter" idx="10"/>
          </p:nvPr>
        </p:nvSpPr>
        <p:spPr>
          <a:xfrm>
            <a:off x="0" y="1170756"/>
            <a:ext cx="6280030" cy="2801989"/>
          </a:xfrm>
        </p:spPr>
        <p:txBody>
          <a:bodyPr/>
          <a:lstStyle/>
          <a:p>
            <a:endParaRPr lang="zh-CN" altLang="en-US"/>
          </a:p>
        </p:txBody>
      </p:sp>
    </p:spTree>
    <p:extLst>
      <p:ext uri="{BB962C8B-B14F-4D97-AF65-F5344CB8AC3E}">
        <p14:creationId xmlns:p14="http://schemas.microsoft.com/office/powerpoint/2010/main" val="29559019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15:clr>
            <a:srgbClr val="FBAE40"/>
          </p15:clr>
        </p15:guide>
        <p15:guide id="4" pos="57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6798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EEE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13F87CF-3569-4A6D-ABE9-80B564D3AFB4}" type="datetimeFigureOut">
              <a:rPr lang="zh-CN" altLang="en-US" smtClean="0"/>
              <a:t>2021/4/3</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431EDE2-ED55-47B1-BF0C-0EF98048EBB1}" type="slidenum">
              <a:rPr lang="zh-CN" altLang="en-US" smtClean="0"/>
              <a:t>‹#›</a:t>
            </a:fld>
            <a:endParaRPr lang="zh-CN" altLang="en-US"/>
          </a:p>
        </p:txBody>
      </p:sp>
    </p:spTree>
    <p:extLst>
      <p:ext uri="{BB962C8B-B14F-4D97-AF65-F5344CB8AC3E}">
        <p14:creationId xmlns:p14="http://schemas.microsoft.com/office/powerpoint/2010/main" val="1558453878"/>
      </p:ext>
    </p:extLst>
  </p:cSld>
  <p:clrMap bg1="lt1" tx1="dk1" bg2="lt2" tx2="dk2" accent1="accent1" accent2="accent2" accent3="accent3" accent4="accent4" accent5="accent5" accent6="accent6" hlink="hlink" folHlink="folHlink"/>
  <p:sldLayoutIdLst>
    <p:sldLayoutId id="2147483673" r:id="rId1"/>
    <p:sldLayoutId id="2147483694" r:id="rId2"/>
    <p:sldLayoutId id="2147483705" r:id="rId3"/>
    <p:sldLayoutId id="2147483677"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35234"/>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DCFBA7-238E-4CF8-A8A9-E83813D4D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258" y="463696"/>
            <a:ext cx="3095980" cy="3869975"/>
          </a:xfrm>
          <a:prstGeom prst="snip2SameRect">
            <a:avLst>
              <a:gd name="adj1" fmla="val 26068"/>
              <a:gd name="adj2" fmla="val 0"/>
            </a:avLst>
          </a:prstGeom>
        </p:spPr>
      </p:pic>
      <p:sp>
        <p:nvSpPr>
          <p:cNvPr id="20" name="矩形 19">
            <a:extLst>
              <a:ext uri="{FF2B5EF4-FFF2-40B4-BE49-F238E27FC236}">
                <a16:creationId xmlns:a16="http://schemas.microsoft.com/office/drawing/2014/main" id="{6DD1E39D-0EAF-48AB-A74E-A4DFB396C2D7}"/>
              </a:ext>
            </a:extLst>
          </p:cNvPr>
          <p:cNvSpPr/>
          <p:nvPr/>
        </p:nvSpPr>
        <p:spPr bwMode="auto">
          <a:xfrm>
            <a:off x="3254287" y="2304410"/>
            <a:ext cx="4031873" cy="923330"/>
          </a:xfrm>
          <a:prstGeom prst="rect">
            <a:avLst/>
          </a:prstGeom>
          <a:ln>
            <a:noFill/>
          </a:ln>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tabLst>
                <a:tab pos="625475" algn="l"/>
              </a:tabLst>
              <a:defRPr/>
            </a:pPr>
            <a:r>
              <a:rPr kumimoji="0" lang="en-US" altLang="zh-CN" sz="5400" b="0" i="0" u="none" strike="noStrike" kern="100" cap="none" spc="0" normalizeH="0" baseline="0" noProof="0" dirty="0">
                <a:ln>
                  <a:noFill/>
                </a:ln>
                <a:solidFill>
                  <a:schemeClr val="bg1"/>
                </a:solidFill>
                <a:effectLst/>
                <a:uLnTx/>
                <a:uFillTx/>
                <a:latin typeface="Andalus" panose="02020603050405020304" pitchFamily="18" charset="-78"/>
                <a:ea typeface="+mj-ea"/>
                <a:cs typeface="Andalus" panose="02020603050405020304" pitchFamily="18" charset="-78"/>
              </a:rPr>
              <a:t>RETRO STYLE</a:t>
            </a:r>
          </a:p>
        </p:txBody>
      </p:sp>
      <p:sp>
        <p:nvSpPr>
          <p:cNvPr id="27" name="矩形 26">
            <a:extLst>
              <a:ext uri="{FF2B5EF4-FFF2-40B4-BE49-F238E27FC236}">
                <a16:creationId xmlns:a16="http://schemas.microsoft.com/office/drawing/2014/main" id="{0896CE41-ABEB-4689-A9C9-05E9AC65EEAA}"/>
              </a:ext>
            </a:extLst>
          </p:cNvPr>
          <p:cNvSpPr/>
          <p:nvPr/>
        </p:nvSpPr>
        <p:spPr>
          <a:xfrm>
            <a:off x="3254287" y="3175080"/>
            <a:ext cx="5199455" cy="552011"/>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1050" b="0" i="0" u="none" strike="noStrike" kern="1200" cap="none" spc="0" normalizeH="0" baseline="0" noProof="0">
                <a:ln>
                  <a:noFill/>
                </a:ln>
                <a:solidFill>
                  <a:schemeClr val="bg1"/>
                </a:solidFill>
                <a:effectLst/>
                <a:uLnTx/>
                <a:uFillTx/>
                <a:ea typeface="微软雅黑 Light"/>
                <a:cs typeface="+mn-cs"/>
              </a:rPr>
              <a:t>Lorem ipsum dolor sit amet, consectetur adipiscing elit. Donec luctus nibh sit amet sem vulputate venenatis bibendum orci pulvinar. </a:t>
            </a:r>
          </a:p>
        </p:txBody>
      </p:sp>
      <p:sp>
        <p:nvSpPr>
          <p:cNvPr id="18" name="矩形 17">
            <a:extLst>
              <a:ext uri="{FF2B5EF4-FFF2-40B4-BE49-F238E27FC236}">
                <a16:creationId xmlns:a16="http://schemas.microsoft.com/office/drawing/2014/main" id="{4E8E3BFA-2E5A-4389-BDEB-5D845EF92A8D}"/>
              </a:ext>
            </a:extLst>
          </p:cNvPr>
          <p:cNvSpPr/>
          <p:nvPr/>
        </p:nvSpPr>
        <p:spPr bwMode="auto">
          <a:xfrm>
            <a:off x="1073606" y="4372027"/>
            <a:ext cx="6996787" cy="307777"/>
          </a:xfrm>
          <a:prstGeom prst="rect">
            <a:avLst/>
          </a:prstGeom>
          <a:ln>
            <a:noFill/>
          </a:ln>
        </p:spPr>
        <p:txBody>
          <a:bodyPr wrap="square">
            <a:spAutoFit/>
          </a:bodyPr>
          <a:lstStyle/>
          <a:p>
            <a:pPr marL="0" marR="0" lvl="0" indent="0" algn="dist" defTabSz="457200" rtl="0" eaLnBrk="1" fontAlgn="auto" latinLnBrk="0" hangingPunct="1">
              <a:lnSpc>
                <a:spcPct val="100000"/>
              </a:lnSpc>
              <a:spcBef>
                <a:spcPts val="0"/>
              </a:spcBef>
              <a:spcAft>
                <a:spcPts val="0"/>
              </a:spcAft>
              <a:buClrTx/>
              <a:buSzTx/>
              <a:buFontTx/>
              <a:buNone/>
              <a:tabLst>
                <a:tab pos="625475" algn="l"/>
              </a:tabLst>
              <a:defRPr/>
            </a:pPr>
            <a:r>
              <a:rPr kumimoji="0" lang="en-US" altLang="zh-CN" sz="1400" b="0" i="0" u="none" strike="noStrike" kern="100" cap="none" spc="0" normalizeH="0" baseline="0" noProof="0">
                <a:ln>
                  <a:noFill/>
                </a:ln>
                <a:solidFill>
                  <a:schemeClr val="bg1"/>
                </a:solidFill>
                <a:effectLst/>
                <a:uLnTx/>
                <a:uFillTx/>
                <a:latin typeface="Butler" panose="02070803080706020303" pitchFamily="18" charset="0"/>
                <a:ea typeface="+mj-ea"/>
                <a:cs typeface="Times New Roman" panose="02020603050405020304" pitchFamily="18" charset="0"/>
              </a:rPr>
              <a:t>RETRO ALBUM</a:t>
            </a:r>
            <a:endParaRPr kumimoji="0" lang="zh-CN" altLang="en-US" sz="1400" b="0" i="0" u="none" strike="noStrike" kern="100" cap="none" spc="0" normalizeH="0" baseline="0" noProof="0">
              <a:ln>
                <a:noFill/>
              </a:ln>
              <a:solidFill>
                <a:schemeClr val="bg1"/>
              </a:solidFill>
              <a:effectLst/>
              <a:uLnTx/>
              <a:uFillTx/>
              <a:latin typeface="Butler" panose="02070803080706020303" pitchFamily="18" charset="0"/>
              <a:ea typeface="+mj-ea"/>
              <a:cs typeface="Times New Roman" panose="02020603050405020304" pitchFamily="18" charset="0"/>
            </a:endParaRPr>
          </a:p>
        </p:txBody>
      </p:sp>
    </p:spTree>
    <p:extLst>
      <p:ext uri="{BB962C8B-B14F-4D97-AF65-F5344CB8AC3E}">
        <p14:creationId xmlns:p14="http://schemas.microsoft.com/office/powerpoint/2010/main" val="2565460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AC4239FC-17C7-4972-BE31-2EE8C4101465}"/>
              </a:ext>
            </a:extLst>
          </p:cNvPr>
          <p:cNvGraphicFramePr/>
          <p:nvPr>
            <p:extLst>
              <p:ext uri="{D42A27DB-BD31-4B8C-83A1-F6EECF244321}">
                <p14:modId xmlns:p14="http://schemas.microsoft.com/office/powerpoint/2010/main" val="951166329"/>
              </p:ext>
            </p:extLst>
          </p:nvPr>
        </p:nvGraphicFramePr>
        <p:xfrm>
          <a:off x="169538" y="1136922"/>
          <a:ext cx="4304484" cy="2869656"/>
        </p:xfrm>
        <a:graphic>
          <a:graphicData uri="http://schemas.openxmlformats.org/drawingml/2006/chart">
            <c:chart xmlns:c="http://schemas.openxmlformats.org/drawingml/2006/chart" xmlns:r="http://schemas.openxmlformats.org/officeDocument/2006/relationships" r:id="rId2"/>
          </a:graphicData>
        </a:graphic>
      </p:graphicFrame>
      <p:sp>
        <p:nvSpPr>
          <p:cNvPr id="3" name="矩形 2">
            <a:extLst>
              <a:ext uri="{FF2B5EF4-FFF2-40B4-BE49-F238E27FC236}">
                <a16:creationId xmlns:a16="http://schemas.microsoft.com/office/drawing/2014/main" id="{4482BCB2-9FEA-4A9E-A89C-41F24FFD335A}"/>
              </a:ext>
            </a:extLst>
          </p:cNvPr>
          <p:cNvSpPr/>
          <p:nvPr/>
        </p:nvSpPr>
        <p:spPr bwMode="auto">
          <a:xfrm>
            <a:off x="4757967" y="1483651"/>
            <a:ext cx="3455729" cy="954107"/>
          </a:xfrm>
          <a:prstGeom prst="rect">
            <a:avLst/>
          </a:prstGeom>
          <a:ln>
            <a:noFill/>
          </a:ln>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tab pos="625475" algn="l"/>
              </a:tabLst>
              <a:defRPr/>
            </a:pPr>
            <a:r>
              <a:rPr kumimoji="0" lang="en-US" altLang="zh-CN" sz="2800" b="0" i="0" u="none" strike="noStrike" kern="100" cap="none" spc="0" normalizeH="0" baseline="0" noProof="0">
                <a:ln>
                  <a:noFill/>
                </a:ln>
                <a:solidFill>
                  <a:srgbClr val="935234"/>
                </a:solidFill>
                <a:effectLst/>
                <a:uLnTx/>
                <a:uFillTx/>
                <a:latin typeface="Butler" panose="02070803080706020303" pitchFamily="18" charset="0"/>
                <a:ea typeface="+mj-ea"/>
                <a:cs typeface="Times New Roman" panose="02020603050405020304" pitchFamily="18" charset="0"/>
              </a:rPr>
              <a:t>MARKET DATA ANALYSIS</a:t>
            </a:r>
          </a:p>
        </p:txBody>
      </p:sp>
      <p:sp>
        <p:nvSpPr>
          <p:cNvPr id="4" name="矩形 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8C053E65-20F4-405D-BDE7-A22FB5EF0C70}"/>
              </a:ext>
            </a:extLst>
          </p:cNvPr>
          <p:cNvSpPr/>
          <p:nvPr/>
        </p:nvSpPr>
        <p:spPr>
          <a:xfrm>
            <a:off x="4779345" y="2452480"/>
            <a:ext cx="3935286" cy="1273426"/>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Calibri" panose="020F0502020204030204" pitchFamily="34" charset="0"/>
              </a:rPr>
              <a:t>Lorem ipsum dolor sit amet, consectetuer adipiscing elit. Aenean commodo ligula eget dolor. Lorem ipsum dolor sit ametLorem ipsum dolor sit amet, consectetuer adipiscing elit. Aenean commodo ligula eget dolor. Lorem ipsum dolor sit amet</a:t>
            </a:r>
          </a:p>
        </p:txBody>
      </p:sp>
      <p:sp>
        <p:nvSpPr>
          <p:cNvPr id="5" name="矩形 4">
            <a:extLst>
              <a:ext uri="{FF2B5EF4-FFF2-40B4-BE49-F238E27FC236}">
                <a16:creationId xmlns:a16="http://schemas.microsoft.com/office/drawing/2014/main" id="{4428DF27-4807-42FF-BCE6-109BAB231470}"/>
              </a:ext>
            </a:extLst>
          </p:cNvPr>
          <p:cNvSpPr/>
          <p:nvPr/>
        </p:nvSpPr>
        <p:spPr>
          <a:xfrm>
            <a:off x="0" y="4802588"/>
            <a:ext cx="9144000" cy="34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01102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095C5B8A-0AAF-4AB0-8F7A-53D2B46F27A3}"/>
              </a:ext>
            </a:extLst>
          </p:cNvPr>
          <p:cNvSpPr/>
          <p:nvPr/>
        </p:nvSpPr>
        <p:spPr>
          <a:xfrm>
            <a:off x="4731026" y="0"/>
            <a:ext cx="441297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图表 1" descr="e7d195523061f1c09e9d68d7cf438b91ef959ecb14fc25d26BBA7F7DBC18E55DFF4014AF651F0BF2569D4B6C1DA7F1A4683A481403BD872FC687266AD13265C1DE7C373772FD8728ABDD69ADD03BFF5BE2862BC891DBB79E0B47DAFC0B20EFAFCEA548AFD328944FF30157E8E3C12DAB23A6E61B8C863F55A5AECD053A99294B0956FF5F719947F0AB1BB1040CD6000DDD48C5D56EF7E20F">
            <a:extLst>
              <a:ext uri="{FF2B5EF4-FFF2-40B4-BE49-F238E27FC236}">
                <a16:creationId xmlns:a16="http://schemas.microsoft.com/office/drawing/2014/main" id="{5D5E316F-7DC9-41EA-9AF0-4B2FF2464944}"/>
              </a:ext>
            </a:extLst>
          </p:cNvPr>
          <p:cNvGraphicFramePr/>
          <p:nvPr>
            <p:extLst>
              <p:ext uri="{D42A27DB-BD31-4B8C-83A1-F6EECF244321}">
                <p14:modId xmlns:p14="http://schemas.microsoft.com/office/powerpoint/2010/main" val="544409927"/>
              </p:ext>
            </p:extLst>
          </p:nvPr>
        </p:nvGraphicFramePr>
        <p:xfrm>
          <a:off x="-75479" y="783987"/>
          <a:ext cx="2072616" cy="1381744"/>
        </p:xfrm>
        <a:graphic>
          <a:graphicData uri="http://schemas.openxmlformats.org/drawingml/2006/chart">
            <c:chart xmlns:c="http://schemas.openxmlformats.org/drawingml/2006/chart" xmlns:r="http://schemas.openxmlformats.org/officeDocument/2006/relationships" r:id="rId2"/>
          </a:graphicData>
        </a:graphic>
      </p:graphicFrame>
      <p:sp>
        <p:nvSpPr>
          <p:cNvPr id="3" name="矩形 2"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36BF5FC4-A9F8-4D25-B092-E13682D584EE}"/>
              </a:ext>
            </a:extLst>
          </p:cNvPr>
          <p:cNvSpPr/>
          <p:nvPr/>
        </p:nvSpPr>
        <p:spPr>
          <a:xfrm>
            <a:off x="1763308" y="988029"/>
            <a:ext cx="2279979" cy="33855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9B4E32"/>
                </a:solidFill>
                <a:effectLst/>
                <a:uLnTx/>
                <a:uFillTx/>
                <a:latin typeface="Century Gothic"/>
                <a:ea typeface="微软雅黑 Light"/>
                <a:cs typeface="+mn-cs"/>
                <a:sym typeface="+mn-lt"/>
              </a:rPr>
              <a:t>市场数据分析</a:t>
            </a:r>
          </a:p>
        </p:txBody>
      </p:sp>
      <p:sp>
        <p:nvSpPr>
          <p:cNvPr id="4" name="矩形 3"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C6AF7BE1-0DBC-403E-893B-6ABBC323C0D5}"/>
              </a:ext>
            </a:extLst>
          </p:cNvPr>
          <p:cNvSpPr/>
          <p:nvPr/>
        </p:nvSpPr>
        <p:spPr>
          <a:xfrm>
            <a:off x="1763308" y="1326583"/>
            <a:ext cx="2745140" cy="788677"/>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mn-lt"/>
              </a:rPr>
              <a:t>Lorem ipsum dolor sit amet, consectetuer adipiscing elit. Lorem ipsum dolor sit amet</a:t>
            </a:r>
          </a:p>
        </p:txBody>
      </p:sp>
      <p:graphicFrame>
        <p:nvGraphicFramePr>
          <p:cNvPr id="5" name="图表 4" descr="e7d195523061f1c09e9d68d7cf438b91ef959ecb14fc25d26BBA7F7DBC18E55DFF4014AF651F0BF2569D4B6C1DA7F1A4683A481403BD872FC687266AD13265C1DE7C373772FD8728ABDD69ADD03BFF5BE2862BC891DBB79E0B47DAFC0B20EFAFCEA548AFD328944FF30157E8E3C12DAB23A6E61B8C863F55A5AECD053A99294B0956FF5F719947F0AB1BB1040CD6000DDD48C5D56EF7E20F">
            <a:extLst>
              <a:ext uri="{FF2B5EF4-FFF2-40B4-BE49-F238E27FC236}">
                <a16:creationId xmlns:a16="http://schemas.microsoft.com/office/drawing/2014/main" id="{638642A0-2105-456D-A015-0B269FEC90F5}"/>
              </a:ext>
            </a:extLst>
          </p:cNvPr>
          <p:cNvGraphicFramePr/>
          <p:nvPr>
            <p:extLst>
              <p:ext uri="{D42A27DB-BD31-4B8C-83A1-F6EECF244321}">
                <p14:modId xmlns:p14="http://schemas.microsoft.com/office/powerpoint/2010/main" val="3875862814"/>
              </p:ext>
            </p:extLst>
          </p:nvPr>
        </p:nvGraphicFramePr>
        <p:xfrm>
          <a:off x="-75479" y="3140389"/>
          <a:ext cx="2072616" cy="1381744"/>
        </p:xfrm>
        <a:graphic>
          <a:graphicData uri="http://schemas.openxmlformats.org/drawingml/2006/chart">
            <c:chart xmlns:c="http://schemas.openxmlformats.org/drawingml/2006/chart" xmlns:r="http://schemas.openxmlformats.org/officeDocument/2006/relationships" r:id="rId3"/>
          </a:graphicData>
        </a:graphic>
      </p:graphicFrame>
      <p:sp>
        <p:nvSpPr>
          <p:cNvPr id="6" name="矩形 5"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054235E4-DF21-47B5-9F54-6A5A20ABB927}"/>
              </a:ext>
            </a:extLst>
          </p:cNvPr>
          <p:cNvSpPr/>
          <p:nvPr/>
        </p:nvSpPr>
        <p:spPr>
          <a:xfrm>
            <a:off x="1739454" y="3344431"/>
            <a:ext cx="2279979" cy="33855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9B4E32"/>
                </a:solidFill>
                <a:effectLst/>
                <a:uLnTx/>
                <a:uFillTx/>
                <a:latin typeface="Century Gothic"/>
                <a:ea typeface="微软雅黑 Light"/>
                <a:cs typeface="+mn-cs"/>
                <a:sym typeface="+mn-lt"/>
              </a:rPr>
              <a:t>市场数据分析</a:t>
            </a:r>
          </a:p>
        </p:txBody>
      </p:sp>
      <p:sp>
        <p:nvSpPr>
          <p:cNvPr id="7" name="矩形 6"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00617E6A-7D9B-4EAD-B068-A098707099DC}"/>
              </a:ext>
            </a:extLst>
          </p:cNvPr>
          <p:cNvSpPr/>
          <p:nvPr/>
        </p:nvSpPr>
        <p:spPr>
          <a:xfrm>
            <a:off x="1739454" y="3682985"/>
            <a:ext cx="2745140" cy="788677"/>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mn-lt"/>
              </a:rPr>
              <a:t>Lorem ipsum dolor sit amet, consectetuer adipiscing elit. Lorem ipsum dolor sit amet</a:t>
            </a:r>
          </a:p>
        </p:txBody>
      </p:sp>
      <p:sp>
        <p:nvSpPr>
          <p:cNvPr id="8" name="矩形 7"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F860215C-EB40-495C-8E65-B983E40715AE}"/>
              </a:ext>
            </a:extLst>
          </p:cNvPr>
          <p:cNvSpPr/>
          <p:nvPr/>
        </p:nvSpPr>
        <p:spPr>
          <a:xfrm>
            <a:off x="457971" y="1053712"/>
            <a:ext cx="1005717" cy="656718"/>
          </a:xfrm>
          <a:prstGeom prst="rect">
            <a:avLst/>
          </a:prstGeom>
        </p:spPr>
        <p:txBody>
          <a:bodyPr wrap="square">
            <a:spAutoFit/>
          </a:bodyPr>
          <a:lstStyle/>
          <a:p>
            <a:pPr algn="ctr">
              <a:lnSpc>
                <a:spcPct val="150000"/>
              </a:lnSpc>
              <a:buClr>
                <a:srgbClr val="E7E6E6">
                  <a:lumMod val="10000"/>
                </a:srgbClr>
              </a:buClr>
            </a:pPr>
            <a:r>
              <a:rPr lang="en-US" altLang="zh-CN" sz="2800" b="1" i="1">
                <a:solidFill>
                  <a:srgbClr val="9B4E32"/>
                </a:solidFill>
                <a:cs typeface="+mn-ea"/>
                <a:sym typeface="+mn-lt"/>
              </a:rPr>
              <a:t>80</a:t>
            </a:r>
            <a:r>
              <a:rPr lang="en-US" altLang="zh-CN" sz="1600" b="1" i="1">
                <a:solidFill>
                  <a:srgbClr val="9B4E32"/>
                </a:solidFill>
                <a:cs typeface="+mn-ea"/>
                <a:sym typeface="+mn-lt"/>
              </a:rPr>
              <a:t>%</a:t>
            </a:r>
            <a:endParaRPr lang="en-US" altLang="zh-CN" sz="2800" b="1" i="1">
              <a:solidFill>
                <a:srgbClr val="9B4E32"/>
              </a:solidFill>
              <a:cs typeface="+mn-ea"/>
              <a:sym typeface="+mn-lt"/>
            </a:endParaRPr>
          </a:p>
        </p:txBody>
      </p:sp>
      <p:sp>
        <p:nvSpPr>
          <p:cNvPr id="9" name="矩形 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5548A04F-2E4B-4890-B242-7E25EC6223FE}"/>
              </a:ext>
            </a:extLst>
          </p:cNvPr>
          <p:cNvSpPr/>
          <p:nvPr/>
        </p:nvSpPr>
        <p:spPr>
          <a:xfrm>
            <a:off x="457971" y="3422364"/>
            <a:ext cx="1005717" cy="656718"/>
          </a:xfrm>
          <a:prstGeom prst="rect">
            <a:avLst/>
          </a:prstGeom>
        </p:spPr>
        <p:txBody>
          <a:bodyPr wrap="square">
            <a:spAutoFit/>
          </a:bodyPr>
          <a:lstStyle/>
          <a:p>
            <a:pPr algn="ctr">
              <a:lnSpc>
                <a:spcPct val="150000"/>
              </a:lnSpc>
              <a:buClr>
                <a:srgbClr val="E7E6E6">
                  <a:lumMod val="10000"/>
                </a:srgbClr>
              </a:buClr>
            </a:pPr>
            <a:r>
              <a:rPr lang="en-US" altLang="zh-CN" sz="2800" b="1" i="1">
                <a:solidFill>
                  <a:srgbClr val="715E58"/>
                </a:solidFill>
                <a:cs typeface="+mn-ea"/>
                <a:sym typeface="+mn-lt"/>
              </a:rPr>
              <a:t>60</a:t>
            </a:r>
            <a:r>
              <a:rPr lang="en-US" altLang="zh-CN" sz="1600" b="1" i="1">
                <a:solidFill>
                  <a:srgbClr val="715E58"/>
                </a:solidFill>
                <a:cs typeface="+mn-ea"/>
                <a:sym typeface="+mn-lt"/>
              </a:rPr>
              <a:t>%</a:t>
            </a:r>
            <a:endParaRPr lang="en-US" altLang="zh-CN" sz="2800" b="1" i="1">
              <a:solidFill>
                <a:srgbClr val="715E58"/>
              </a:solidFill>
              <a:cs typeface="+mn-ea"/>
              <a:sym typeface="+mn-lt"/>
            </a:endParaRPr>
          </a:p>
        </p:txBody>
      </p:sp>
      <p:pic>
        <p:nvPicPr>
          <p:cNvPr id="21" name="图片 20">
            <a:extLst>
              <a:ext uri="{FF2B5EF4-FFF2-40B4-BE49-F238E27FC236}">
                <a16:creationId xmlns:a16="http://schemas.microsoft.com/office/drawing/2014/main" id="{F7A4A457-CE24-44DA-AAFF-932FCDF1357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198961" y="560369"/>
            <a:ext cx="3434168" cy="2575626"/>
          </a:xfrm>
          <a:prstGeom prst="rect">
            <a:avLst/>
          </a:prstGeom>
        </p:spPr>
      </p:pic>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508DAD55-74F6-4984-9F24-B6C2A8FAB9BA}"/>
              </a:ext>
            </a:extLst>
          </p:cNvPr>
          <p:cNvSpPr/>
          <p:nvPr/>
        </p:nvSpPr>
        <p:spPr>
          <a:xfrm>
            <a:off x="4839572" y="3381016"/>
            <a:ext cx="4241868" cy="1273426"/>
          </a:xfrm>
          <a:prstGeom prst="rect">
            <a:avLst/>
          </a:prstGeom>
        </p:spPr>
        <p:txBody>
          <a:bodyPr wrap="square">
            <a:spAutoFit/>
          </a:bodyPr>
          <a:lstStyle/>
          <a:p>
            <a:pPr algn="ctr" fontAlgn="base">
              <a:lnSpc>
                <a:spcPct val="150000"/>
              </a:lnSpc>
              <a:spcBef>
                <a:spcPct val="0"/>
              </a:spcBef>
              <a:spcAft>
                <a:spcPct val="0"/>
              </a:spcAft>
            </a:pPr>
            <a:r>
              <a:rPr lang="en-US" altLang="zh-CN" sz="1050">
                <a:solidFill>
                  <a:schemeClr val="bg1"/>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sociisLorem ipsum dolor sit amet, consectetuer adipiscing elit. Aenean commodo ligula eget dolor. Lorem ipsum dolor sit amet, consectetuer adipiscing elit. </a:t>
            </a:r>
          </a:p>
        </p:txBody>
      </p:sp>
      <p:sp>
        <p:nvSpPr>
          <p:cNvPr id="30" name="矩形 29">
            <a:extLst>
              <a:ext uri="{FF2B5EF4-FFF2-40B4-BE49-F238E27FC236}">
                <a16:creationId xmlns:a16="http://schemas.microsoft.com/office/drawing/2014/main" id="{DA669E6B-85ED-45D4-B4FC-EE90C5E99AD0}"/>
              </a:ext>
            </a:extLst>
          </p:cNvPr>
          <p:cNvSpPr/>
          <p:nvPr/>
        </p:nvSpPr>
        <p:spPr bwMode="auto">
          <a:xfrm rot="16200000">
            <a:off x="4266663" y="1453167"/>
            <a:ext cx="2539991" cy="769441"/>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tab pos="625475" algn="l"/>
              </a:tabLst>
              <a:defRPr/>
            </a:pPr>
            <a:r>
              <a:rPr kumimoji="0" lang="en-US" altLang="zh-CN" sz="4400" b="0" i="0" u="none" strike="noStrike" kern="100" cap="none" spc="0" normalizeH="0" baseline="0" noProof="0">
                <a:ln>
                  <a:noFill/>
                </a:ln>
                <a:solidFill>
                  <a:schemeClr val="bg1"/>
                </a:solidFill>
                <a:effectLst/>
                <a:uLnTx/>
                <a:uFillTx/>
                <a:latin typeface="Butler" panose="02070803080706020303" pitchFamily="18" charset="0"/>
                <a:ea typeface="+mj-ea"/>
                <a:cs typeface="Times New Roman" panose="02020603050405020304" pitchFamily="18" charset="0"/>
              </a:rPr>
              <a:t>BUSINSS</a:t>
            </a:r>
            <a:endParaRPr kumimoji="0" lang="zh-CN" altLang="en-US" sz="4400" b="0" i="0" u="none" strike="noStrike" kern="100" cap="none" spc="0" normalizeH="0" baseline="0" noProof="0">
              <a:ln>
                <a:noFill/>
              </a:ln>
              <a:solidFill>
                <a:schemeClr val="bg1"/>
              </a:solidFill>
              <a:effectLst/>
              <a:uLnTx/>
              <a:uFillTx/>
              <a:latin typeface="Butler" panose="02070803080706020303" pitchFamily="18" charset="0"/>
              <a:ea typeface="+mj-ea"/>
              <a:cs typeface="Times New Roman" panose="02020603050405020304" pitchFamily="18" charset="0"/>
            </a:endParaRPr>
          </a:p>
        </p:txBody>
      </p:sp>
    </p:spTree>
    <p:extLst>
      <p:ext uri="{BB962C8B-B14F-4D97-AF65-F5344CB8AC3E}">
        <p14:creationId xmlns:p14="http://schemas.microsoft.com/office/powerpoint/2010/main" val="788946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35234"/>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D323034-B296-495D-B299-A7CDE866F963}"/>
              </a:ext>
            </a:extLst>
          </p:cNvPr>
          <p:cNvSpPr/>
          <p:nvPr/>
        </p:nvSpPr>
        <p:spPr bwMode="auto">
          <a:xfrm>
            <a:off x="3793122" y="1834040"/>
            <a:ext cx="4160626" cy="923330"/>
          </a:xfrm>
          <a:prstGeom prst="rect">
            <a:avLst/>
          </a:prstGeom>
          <a:ln>
            <a:noFill/>
          </a:ln>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tabLst>
                <a:tab pos="625475" algn="l"/>
              </a:tabLst>
              <a:defRPr/>
            </a:pPr>
            <a:r>
              <a:rPr kumimoji="0" lang="en-US" altLang="zh-CN" sz="5400" b="0" i="0" u="none" strike="noStrike" kern="100" cap="none" spc="0" normalizeH="0" baseline="0" noProof="0">
                <a:ln>
                  <a:noFill/>
                </a:ln>
                <a:solidFill>
                  <a:schemeClr val="bg1"/>
                </a:solidFill>
                <a:effectLst/>
                <a:uLnTx/>
                <a:uFillTx/>
                <a:latin typeface="Butler" panose="02070803080706020303" pitchFamily="18" charset="0"/>
                <a:ea typeface="+mj-ea"/>
                <a:cs typeface="Times New Roman" panose="02020603050405020304" pitchFamily="18" charset="0"/>
              </a:rPr>
              <a:t>PART THREE</a:t>
            </a:r>
          </a:p>
        </p:txBody>
      </p:sp>
      <p:sp>
        <p:nvSpPr>
          <p:cNvPr id="5" name="矩形 4">
            <a:extLst>
              <a:ext uri="{FF2B5EF4-FFF2-40B4-BE49-F238E27FC236}">
                <a16:creationId xmlns:a16="http://schemas.microsoft.com/office/drawing/2014/main" id="{15FFC281-1250-4107-A26E-40E673A1903B}"/>
              </a:ext>
            </a:extLst>
          </p:cNvPr>
          <p:cNvSpPr/>
          <p:nvPr/>
        </p:nvSpPr>
        <p:spPr>
          <a:xfrm>
            <a:off x="3793122" y="2704710"/>
            <a:ext cx="5199455" cy="552011"/>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1050" b="0" i="0" u="none" strike="noStrike" kern="1200" cap="none" spc="0" normalizeH="0" baseline="0" noProof="0">
                <a:ln>
                  <a:noFill/>
                </a:ln>
                <a:solidFill>
                  <a:schemeClr val="bg1"/>
                </a:solidFill>
                <a:effectLst/>
                <a:uLnTx/>
                <a:uFillTx/>
                <a:ea typeface="微软雅黑 Light"/>
                <a:cs typeface="+mn-cs"/>
              </a:rPr>
              <a:t>Lorem ipsum dolor sit amet, consectetur adipiscing elit. Donec luctus nibh sit amet sem vulputate venenatis bibendum orci pulvinar. </a:t>
            </a:r>
          </a:p>
        </p:txBody>
      </p:sp>
      <p:sp>
        <p:nvSpPr>
          <p:cNvPr id="6" name="矩形: 圆角 5">
            <a:extLst>
              <a:ext uri="{FF2B5EF4-FFF2-40B4-BE49-F238E27FC236}">
                <a16:creationId xmlns:a16="http://schemas.microsoft.com/office/drawing/2014/main" id="{7BDF6306-7363-457C-910E-A2FEB4DB1727}"/>
              </a:ext>
            </a:extLst>
          </p:cNvPr>
          <p:cNvSpPr/>
          <p:nvPr/>
        </p:nvSpPr>
        <p:spPr>
          <a:xfrm>
            <a:off x="3960100" y="3535897"/>
            <a:ext cx="959368" cy="262328"/>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050">
                <a:solidFill>
                  <a:schemeClr val="bg1"/>
                </a:solidFill>
                <a:latin typeface="汉仪大宋简"/>
                <a:ea typeface="汉仪大宋简"/>
              </a:rPr>
              <a:t>第叁单元</a:t>
            </a:r>
            <a:endParaRPr kumimoji="0" lang="en-US" altLang="zh-CN" sz="1050" b="0" i="0" u="none" strike="noStrike" kern="1200" cap="none" spc="0" normalizeH="0" baseline="0" noProof="0">
              <a:ln>
                <a:noFill/>
              </a:ln>
              <a:solidFill>
                <a:schemeClr val="bg1"/>
              </a:solidFill>
              <a:effectLst/>
              <a:uLnTx/>
              <a:uFillTx/>
              <a:latin typeface="汉仪大宋简"/>
              <a:ea typeface="汉仪大宋简"/>
              <a:cs typeface="+mn-cs"/>
            </a:endParaRPr>
          </a:p>
        </p:txBody>
      </p:sp>
      <p:sp>
        <p:nvSpPr>
          <p:cNvPr id="7" name="文本框 6">
            <a:extLst>
              <a:ext uri="{FF2B5EF4-FFF2-40B4-BE49-F238E27FC236}">
                <a16:creationId xmlns:a16="http://schemas.microsoft.com/office/drawing/2014/main" id="{860BAE74-6C37-4F21-800A-43EBD2F6FACE}"/>
              </a:ext>
            </a:extLst>
          </p:cNvPr>
          <p:cNvSpPr txBox="1"/>
          <p:nvPr/>
        </p:nvSpPr>
        <p:spPr>
          <a:xfrm>
            <a:off x="3793122" y="1475966"/>
            <a:ext cx="1569660" cy="369332"/>
          </a:xfrm>
          <a:prstGeom prst="rect">
            <a:avLst/>
          </a:prstGeom>
          <a:noFill/>
        </p:spPr>
        <p:txBody>
          <a:bodyPr wrap="none" rtlCol="0">
            <a:spAutoFit/>
          </a:bodyPr>
          <a:lstStyle/>
          <a:p>
            <a:r>
              <a:rPr lang="zh-CN" altLang="en-US">
                <a:solidFill>
                  <a:schemeClr val="bg1"/>
                </a:solidFill>
              </a:rPr>
              <a:t>工作经验总结</a:t>
            </a:r>
          </a:p>
        </p:txBody>
      </p:sp>
      <p:pic>
        <p:nvPicPr>
          <p:cNvPr id="8" name="图片 7">
            <a:extLst>
              <a:ext uri="{FF2B5EF4-FFF2-40B4-BE49-F238E27FC236}">
                <a16:creationId xmlns:a16="http://schemas.microsoft.com/office/drawing/2014/main" id="{9F932266-75C7-4F76-9150-4DFF8816613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3551" y="171450"/>
            <a:ext cx="3200400" cy="4800600"/>
          </a:xfrm>
          <a:prstGeom prst="snip2DiagRect">
            <a:avLst>
              <a:gd name="adj1" fmla="val 0"/>
              <a:gd name="adj2" fmla="val 50000"/>
            </a:avLst>
          </a:prstGeom>
        </p:spPr>
      </p:pic>
    </p:spTree>
    <p:extLst>
      <p:ext uri="{BB962C8B-B14F-4D97-AF65-F5344CB8AC3E}">
        <p14:creationId xmlns:p14="http://schemas.microsoft.com/office/powerpoint/2010/main" val="3312235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DDB0015-7B99-49DB-9CF2-ADD08C26F32E}"/>
              </a:ext>
            </a:extLst>
          </p:cNvPr>
          <p:cNvSpPr/>
          <p:nvPr/>
        </p:nvSpPr>
        <p:spPr>
          <a:xfrm>
            <a:off x="0" y="0"/>
            <a:ext cx="9144000" cy="2369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9B81967C-F776-4807-A4D8-A115D1EF5EE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14229" y="771277"/>
            <a:ext cx="3648100" cy="2736075"/>
          </a:xfrm>
          <a:prstGeom prst="rect">
            <a:avLst/>
          </a:prstGeom>
        </p:spPr>
      </p:pic>
      <p:sp>
        <p:nvSpPr>
          <p:cNvPr id="5" name="文本框 4"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8AF22778-7AD2-47F7-AAE5-46500D586FA3}"/>
              </a:ext>
            </a:extLst>
          </p:cNvPr>
          <p:cNvSpPr txBox="1"/>
          <p:nvPr/>
        </p:nvSpPr>
        <p:spPr>
          <a:xfrm>
            <a:off x="4190337" y="1056014"/>
            <a:ext cx="3377106" cy="1077218"/>
          </a:xfrm>
          <a:prstGeom prst="rect">
            <a:avLst/>
          </a:prstGeom>
          <a:noFill/>
        </p:spPr>
        <p:txBody>
          <a:bodyPr wrap="square" rtlCol="0">
            <a:spAutoFit/>
          </a:bodyPr>
          <a:lstStyle/>
          <a:p>
            <a:r>
              <a:rPr lang="en-US" altLang="zh-CN" sz="3200">
                <a:solidFill>
                  <a:schemeClr val="bg1"/>
                </a:solidFill>
                <a:latin typeface="+mj-lt"/>
                <a:ea typeface="+mj-ea"/>
              </a:rPr>
              <a:t>Experience </a:t>
            </a:r>
          </a:p>
          <a:p>
            <a:r>
              <a:rPr lang="en-US" altLang="zh-CN" sz="3200">
                <a:solidFill>
                  <a:schemeClr val="bg1"/>
                </a:solidFill>
                <a:latin typeface="+mj-lt"/>
                <a:ea typeface="+mj-ea"/>
              </a:rPr>
              <a:t>Summary</a:t>
            </a:r>
          </a:p>
        </p:txBody>
      </p:sp>
      <p:sp>
        <p:nvSpPr>
          <p:cNvPr id="6" name="矩形 5"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4ADA8E77-2D3C-49E0-9B52-DB44B30001E8}"/>
              </a:ext>
            </a:extLst>
          </p:cNvPr>
          <p:cNvSpPr/>
          <p:nvPr/>
        </p:nvSpPr>
        <p:spPr>
          <a:xfrm>
            <a:off x="4223313" y="2513327"/>
            <a:ext cx="4597815" cy="1031051"/>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Calibri" panose="020F0502020204030204" pitchFamily="34" charset="0"/>
              </a:rPr>
              <a:t>Lorem ipsum dolor sit amet, consectetuer adipiscing elit. Aenean commodo ligula eget dolor. Cum sociis natoque penatibus et magnis dis parturient montes, nascetur ridiculus mus. Lorem ipsum dolor sit amet, consectetuer adipiscing elit. </a:t>
            </a:r>
          </a:p>
        </p:txBody>
      </p:sp>
      <p:sp>
        <p:nvSpPr>
          <p:cNvPr id="7" name="矩形 6"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E5A10908-4C73-41B5-89BC-CABD6A2B2F2E}"/>
              </a:ext>
            </a:extLst>
          </p:cNvPr>
          <p:cNvSpPr/>
          <p:nvPr/>
        </p:nvSpPr>
        <p:spPr>
          <a:xfrm>
            <a:off x="230588" y="3752749"/>
            <a:ext cx="7994959" cy="788677"/>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mn-lt"/>
              </a:rPr>
              <a:t>Lorem ipsum dolor sit amet, consectetuer adipiscing elit. Lorem ipsum dolor sit ametLorem ipsum dolor sit amet, consectetuer adipiscing elit. Lorem ipsum dolor sit ametLorem ipsum dolor sit amet, consectetuer adipiscing elit. Lorem ipsum dolor sit ametLorem ipsum dolor sit amet, consectetuer adipiscing elit. Lorem ipsum dolor sit amet</a:t>
            </a:r>
          </a:p>
        </p:txBody>
      </p:sp>
      <p:grpSp>
        <p:nvGrpSpPr>
          <p:cNvPr id="8" name="组合 7">
            <a:extLst>
              <a:ext uri="{FF2B5EF4-FFF2-40B4-BE49-F238E27FC236}">
                <a16:creationId xmlns:a16="http://schemas.microsoft.com/office/drawing/2014/main" id="{113B91AC-C334-4A21-9B69-B3D7FA3937D7}"/>
              </a:ext>
            </a:extLst>
          </p:cNvPr>
          <p:cNvGrpSpPr/>
          <p:nvPr/>
        </p:nvGrpSpPr>
        <p:grpSpPr>
          <a:xfrm>
            <a:off x="8796496" y="4010296"/>
            <a:ext cx="238787" cy="1133203"/>
            <a:chOff x="8441430" y="1658420"/>
            <a:chExt cx="382137" cy="1813494"/>
          </a:xfrm>
        </p:grpSpPr>
        <p:sp>
          <p:nvSpPr>
            <p:cNvPr id="9" name="椭圆 8">
              <a:extLst>
                <a:ext uri="{FF2B5EF4-FFF2-40B4-BE49-F238E27FC236}">
                  <a16:creationId xmlns:a16="http://schemas.microsoft.com/office/drawing/2014/main" id="{0EC686B7-3B56-4986-A24D-5ADBC07E946A}"/>
                </a:ext>
              </a:extLst>
            </p:cNvPr>
            <p:cNvSpPr/>
            <p:nvPr/>
          </p:nvSpPr>
          <p:spPr>
            <a:xfrm>
              <a:off x="8441430" y="2135539"/>
              <a:ext cx="382137" cy="382137"/>
            </a:xfrm>
            <a:prstGeom prst="ellipse">
              <a:avLst/>
            </a:prstGeom>
            <a:solidFill>
              <a:srgbClr val="935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AE0555A1-AD21-48EE-87E9-4610E03BC8BE}"/>
                </a:ext>
              </a:extLst>
            </p:cNvPr>
            <p:cNvSpPr/>
            <p:nvPr/>
          </p:nvSpPr>
          <p:spPr>
            <a:xfrm>
              <a:off x="8441430" y="2612658"/>
              <a:ext cx="382137" cy="382137"/>
            </a:xfrm>
            <a:prstGeom prst="ellipse">
              <a:avLst/>
            </a:prstGeom>
            <a:solidFill>
              <a:srgbClr val="715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2F3F69D2-9308-470F-B978-FA298ED364D4}"/>
                </a:ext>
              </a:extLst>
            </p:cNvPr>
            <p:cNvSpPr/>
            <p:nvPr/>
          </p:nvSpPr>
          <p:spPr>
            <a:xfrm>
              <a:off x="8441430" y="1658420"/>
              <a:ext cx="382137" cy="382137"/>
            </a:xfrm>
            <a:prstGeom prst="ellipse">
              <a:avLst/>
            </a:prstGeom>
            <a:solidFill>
              <a:srgbClr val="9C8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BBC58F7B-3E7D-4B43-AA10-1BD31CC2A02B}"/>
                </a:ext>
              </a:extLst>
            </p:cNvPr>
            <p:cNvSpPr/>
            <p:nvPr/>
          </p:nvSpPr>
          <p:spPr>
            <a:xfrm>
              <a:off x="8441430" y="3089777"/>
              <a:ext cx="382137" cy="382137"/>
            </a:xfrm>
            <a:prstGeom prst="ellipse">
              <a:avLst/>
            </a:prstGeom>
            <a:solidFill>
              <a:srgbClr val="E8C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26193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D51D149C-7980-499D-A386-51C3F51B7B00}"/>
              </a:ext>
            </a:extLst>
          </p:cNvPr>
          <p:cNvSpPr/>
          <p:nvPr/>
        </p:nvSpPr>
        <p:spPr>
          <a:xfrm>
            <a:off x="2827548" y="906448"/>
            <a:ext cx="3501101" cy="3501101"/>
          </a:xfrm>
          <a:prstGeom prst="ellipse">
            <a:avLst/>
          </a:prstGeom>
          <a:ln w="63500" cap="rnd">
            <a:gradFill>
              <a:gsLst>
                <a:gs pos="0">
                  <a:schemeClr val="accent1">
                    <a:alpha val="2700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Light"/>
              <a:cs typeface="+mn-cs"/>
            </a:endParaRPr>
          </a:p>
        </p:txBody>
      </p:sp>
      <p:sp>
        <p:nvSpPr>
          <p:cNvPr id="4" name="椭圆 3">
            <a:extLst>
              <a:ext uri="{FF2B5EF4-FFF2-40B4-BE49-F238E27FC236}">
                <a16:creationId xmlns:a16="http://schemas.microsoft.com/office/drawing/2014/main" id="{C3F924F6-F46C-4155-A884-99E4CBAEBD68}"/>
              </a:ext>
            </a:extLst>
          </p:cNvPr>
          <p:cNvSpPr/>
          <p:nvPr/>
        </p:nvSpPr>
        <p:spPr>
          <a:xfrm>
            <a:off x="5624055" y="1256930"/>
            <a:ext cx="505795" cy="505795"/>
          </a:xfrm>
          <a:prstGeom prst="ellipse">
            <a:avLst/>
          </a:prstGeom>
          <a:ln w="57150">
            <a:solidFill>
              <a:srgbClr val="F6E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5" name="椭圆 4">
            <a:extLst>
              <a:ext uri="{FF2B5EF4-FFF2-40B4-BE49-F238E27FC236}">
                <a16:creationId xmlns:a16="http://schemas.microsoft.com/office/drawing/2014/main" id="{A36DBFEA-647E-4A21-AAF1-632203259180}"/>
              </a:ext>
            </a:extLst>
          </p:cNvPr>
          <p:cNvSpPr/>
          <p:nvPr/>
        </p:nvSpPr>
        <p:spPr>
          <a:xfrm>
            <a:off x="6070371" y="2404102"/>
            <a:ext cx="505795" cy="505795"/>
          </a:xfrm>
          <a:prstGeom prst="ellipse">
            <a:avLst/>
          </a:prstGeom>
          <a:ln w="57150">
            <a:solidFill>
              <a:srgbClr val="F6E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6" name="椭圆 5">
            <a:extLst>
              <a:ext uri="{FF2B5EF4-FFF2-40B4-BE49-F238E27FC236}">
                <a16:creationId xmlns:a16="http://schemas.microsoft.com/office/drawing/2014/main" id="{0CD7EDFD-AE0F-4AE1-B6D0-D9A32DAFACD9}"/>
              </a:ext>
            </a:extLst>
          </p:cNvPr>
          <p:cNvSpPr/>
          <p:nvPr/>
        </p:nvSpPr>
        <p:spPr>
          <a:xfrm>
            <a:off x="5563381" y="3657228"/>
            <a:ext cx="505795" cy="505795"/>
          </a:xfrm>
          <a:prstGeom prst="ellipse">
            <a:avLst/>
          </a:prstGeom>
          <a:ln w="57150">
            <a:solidFill>
              <a:srgbClr val="F6E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7"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876FBEBE-1964-4503-9471-280C3BFF5757}"/>
              </a:ext>
            </a:extLst>
          </p:cNvPr>
          <p:cNvSpPr>
            <a:spLocks noEditPoints="1"/>
          </p:cNvSpPr>
          <p:nvPr/>
        </p:nvSpPr>
        <p:spPr bwMode="auto">
          <a:xfrm>
            <a:off x="5750914" y="1400435"/>
            <a:ext cx="256516" cy="218785"/>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grpSp>
        <p:nvGrpSpPr>
          <p:cNvPr id="8" name="Group 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0750F8C4-E4C9-46B8-9EB4-3DA9041DC9A5}"/>
              </a:ext>
            </a:extLst>
          </p:cNvPr>
          <p:cNvGrpSpPr>
            <a:grpSpLocks noChangeAspect="1"/>
          </p:cNvGrpSpPr>
          <p:nvPr/>
        </p:nvGrpSpPr>
        <p:grpSpPr bwMode="auto">
          <a:xfrm>
            <a:off x="6204170" y="2525461"/>
            <a:ext cx="225661" cy="263077"/>
            <a:chOff x="2492" y="1167"/>
            <a:chExt cx="778" cy="907"/>
          </a:xfrm>
          <a:solidFill>
            <a:sysClr val="window" lastClr="FFFFFF"/>
          </a:solidFill>
        </p:grpSpPr>
        <p:sp>
          <p:nvSpPr>
            <p:cNvPr id="9" name="Freeform 9">
              <a:extLst>
                <a:ext uri="{FF2B5EF4-FFF2-40B4-BE49-F238E27FC236}">
                  <a16:creationId xmlns:a16="http://schemas.microsoft.com/office/drawing/2014/main" id="{BCB9BDEB-7270-4ED7-8AC3-6F9BC3AC15D8}"/>
                </a:ext>
              </a:extLst>
            </p:cNvPr>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sp>
          <p:nvSpPr>
            <p:cNvPr id="10" name="Rectangle 10">
              <a:extLst>
                <a:ext uri="{FF2B5EF4-FFF2-40B4-BE49-F238E27FC236}">
                  <a16:creationId xmlns:a16="http://schemas.microsoft.com/office/drawing/2014/main" id="{5E3D4316-A0AA-4838-ADEE-1062E1375C63}"/>
                </a:ext>
              </a:extLst>
            </p:cNvPr>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sp>
          <p:nvSpPr>
            <p:cNvPr id="11" name="Rectangle 11">
              <a:extLst>
                <a:ext uri="{FF2B5EF4-FFF2-40B4-BE49-F238E27FC236}">
                  <a16:creationId xmlns:a16="http://schemas.microsoft.com/office/drawing/2014/main" id="{45B266FC-3311-4630-8656-041FA1CCD9A4}"/>
                </a:ext>
              </a:extLst>
            </p:cNvPr>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sp>
          <p:nvSpPr>
            <p:cNvPr id="12" name="Freeform 12">
              <a:extLst>
                <a:ext uri="{FF2B5EF4-FFF2-40B4-BE49-F238E27FC236}">
                  <a16:creationId xmlns:a16="http://schemas.microsoft.com/office/drawing/2014/main" id="{242ED276-A003-4FD6-958E-65058E32E568}"/>
                </a:ext>
              </a:extLst>
            </p:cNvPr>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grpSp>
      <p:grpSp>
        <p:nvGrpSpPr>
          <p:cNvPr id="13" name="Group 20"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45D6D980-4802-4652-8E77-134E13E9A26E}"/>
              </a:ext>
            </a:extLst>
          </p:cNvPr>
          <p:cNvGrpSpPr>
            <a:grpSpLocks noChangeAspect="1"/>
          </p:cNvGrpSpPr>
          <p:nvPr/>
        </p:nvGrpSpPr>
        <p:grpSpPr bwMode="auto">
          <a:xfrm>
            <a:off x="5644774" y="3773137"/>
            <a:ext cx="337479" cy="252739"/>
            <a:chOff x="2423" y="1278"/>
            <a:chExt cx="912" cy="683"/>
          </a:xfrm>
          <a:solidFill>
            <a:sysClr val="window" lastClr="FFFFFF"/>
          </a:solidFill>
        </p:grpSpPr>
        <p:sp>
          <p:nvSpPr>
            <p:cNvPr id="14" name="Freeform 21">
              <a:extLst>
                <a:ext uri="{FF2B5EF4-FFF2-40B4-BE49-F238E27FC236}">
                  <a16:creationId xmlns:a16="http://schemas.microsoft.com/office/drawing/2014/main" id="{DA688F9D-9E80-4CE3-B53C-3B88004D40D2}"/>
                </a:ext>
              </a:extLst>
            </p:cNvPr>
            <p:cNvSpPr>
              <a:spLocks/>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sp>
          <p:nvSpPr>
            <p:cNvPr id="15" name="Freeform 22">
              <a:extLst>
                <a:ext uri="{FF2B5EF4-FFF2-40B4-BE49-F238E27FC236}">
                  <a16:creationId xmlns:a16="http://schemas.microsoft.com/office/drawing/2014/main" id="{EB8133E5-5AC4-421E-B714-EDE817EC8E5B}"/>
                </a:ext>
              </a:extLst>
            </p:cNvPr>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grpSp>
      <p:sp>
        <p:nvSpPr>
          <p:cNvPr id="18" name="椭圆 17">
            <a:extLst>
              <a:ext uri="{FF2B5EF4-FFF2-40B4-BE49-F238E27FC236}">
                <a16:creationId xmlns:a16="http://schemas.microsoft.com/office/drawing/2014/main" id="{432374D2-BA1F-4628-B9F3-EDB8177AF223}"/>
              </a:ext>
            </a:extLst>
          </p:cNvPr>
          <p:cNvSpPr/>
          <p:nvPr/>
        </p:nvSpPr>
        <p:spPr>
          <a:xfrm>
            <a:off x="2928563" y="1256930"/>
            <a:ext cx="505795" cy="505795"/>
          </a:xfrm>
          <a:prstGeom prst="ellipse">
            <a:avLst/>
          </a:prstGeom>
          <a:ln w="57150">
            <a:solidFill>
              <a:srgbClr val="F6E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19"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44EC2F8E-8C76-457B-9AD6-41CF682151F9}"/>
              </a:ext>
            </a:extLst>
          </p:cNvPr>
          <p:cNvSpPr>
            <a:spLocks noEditPoints="1"/>
          </p:cNvSpPr>
          <p:nvPr/>
        </p:nvSpPr>
        <p:spPr bwMode="auto">
          <a:xfrm>
            <a:off x="3055422" y="1400435"/>
            <a:ext cx="256516" cy="218785"/>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sp>
        <p:nvSpPr>
          <p:cNvPr id="20" name="椭圆 19">
            <a:extLst>
              <a:ext uri="{FF2B5EF4-FFF2-40B4-BE49-F238E27FC236}">
                <a16:creationId xmlns:a16="http://schemas.microsoft.com/office/drawing/2014/main" id="{2477254C-53E8-42FB-9FC5-F5D2EB07F830}"/>
              </a:ext>
            </a:extLst>
          </p:cNvPr>
          <p:cNvSpPr/>
          <p:nvPr/>
        </p:nvSpPr>
        <p:spPr>
          <a:xfrm>
            <a:off x="2555895" y="2404102"/>
            <a:ext cx="505795" cy="505795"/>
          </a:xfrm>
          <a:prstGeom prst="ellipse">
            <a:avLst/>
          </a:prstGeom>
          <a:ln w="57150">
            <a:solidFill>
              <a:srgbClr val="F6E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grpSp>
        <p:nvGrpSpPr>
          <p:cNvPr id="21" name="Group 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124CACEC-85BB-45E5-B9E1-7A86A2832114}"/>
              </a:ext>
            </a:extLst>
          </p:cNvPr>
          <p:cNvGrpSpPr>
            <a:grpSpLocks noChangeAspect="1"/>
          </p:cNvGrpSpPr>
          <p:nvPr/>
        </p:nvGrpSpPr>
        <p:grpSpPr bwMode="auto">
          <a:xfrm>
            <a:off x="2689694" y="2525461"/>
            <a:ext cx="225661" cy="263077"/>
            <a:chOff x="2492" y="1167"/>
            <a:chExt cx="778" cy="907"/>
          </a:xfrm>
          <a:solidFill>
            <a:sysClr val="window" lastClr="FFFFFF"/>
          </a:solidFill>
        </p:grpSpPr>
        <p:sp>
          <p:nvSpPr>
            <p:cNvPr id="22" name="Freeform 9">
              <a:extLst>
                <a:ext uri="{FF2B5EF4-FFF2-40B4-BE49-F238E27FC236}">
                  <a16:creationId xmlns:a16="http://schemas.microsoft.com/office/drawing/2014/main" id="{DA01D141-F188-4750-A823-C7BEA45A5203}"/>
                </a:ext>
              </a:extLst>
            </p:cNvPr>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sp>
          <p:nvSpPr>
            <p:cNvPr id="23" name="Rectangle 10">
              <a:extLst>
                <a:ext uri="{FF2B5EF4-FFF2-40B4-BE49-F238E27FC236}">
                  <a16:creationId xmlns:a16="http://schemas.microsoft.com/office/drawing/2014/main" id="{68AE22BF-AD88-44B5-A22D-2EB58B4839FD}"/>
                </a:ext>
              </a:extLst>
            </p:cNvPr>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sp>
          <p:nvSpPr>
            <p:cNvPr id="24" name="Rectangle 11">
              <a:extLst>
                <a:ext uri="{FF2B5EF4-FFF2-40B4-BE49-F238E27FC236}">
                  <a16:creationId xmlns:a16="http://schemas.microsoft.com/office/drawing/2014/main" id="{DD49004A-6BB7-4B96-8618-66313A2F5DBE}"/>
                </a:ext>
              </a:extLst>
            </p:cNvPr>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sp>
          <p:nvSpPr>
            <p:cNvPr id="25" name="Freeform 12">
              <a:extLst>
                <a:ext uri="{FF2B5EF4-FFF2-40B4-BE49-F238E27FC236}">
                  <a16:creationId xmlns:a16="http://schemas.microsoft.com/office/drawing/2014/main" id="{ED32410C-B223-44BB-A2CE-185361055C31}"/>
                </a:ext>
              </a:extLst>
            </p:cNvPr>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grpSp>
      <p:sp>
        <p:nvSpPr>
          <p:cNvPr id="27" name="椭圆 26">
            <a:extLst>
              <a:ext uri="{FF2B5EF4-FFF2-40B4-BE49-F238E27FC236}">
                <a16:creationId xmlns:a16="http://schemas.microsoft.com/office/drawing/2014/main" id="{96D194AE-BEE1-4361-927A-50A88F1742DF}"/>
              </a:ext>
            </a:extLst>
          </p:cNvPr>
          <p:cNvSpPr/>
          <p:nvPr/>
        </p:nvSpPr>
        <p:spPr>
          <a:xfrm>
            <a:off x="3193892" y="3681082"/>
            <a:ext cx="505795" cy="505795"/>
          </a:xfrm>
          <a:prstGeom prst="ellipse">
            <a:avLst/>
          </a:prstGeom>
          <a:ln w="57150">
            <a:solidFill>
              <a:srgbClr val="F6E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grpSp>
        <p:nvGrpSpPr>
          <p:cNvPr id="28" name="Group 20"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6972BE0C-AA6E-4375-83C9-4D5ADC63B8C4}"/>
              </a:ext>
            </a:extLst>
          </p:cNvPr>
          <p:cNvGrpSpPr>
            <a:grpSpLocks noChangeAspect="1"/>
          </p:cNvGrpSpPr>
          <p:nvPr/>
        </p:nvGrpSpPr>
        <p:grpSpPr bwMode="auto">
          <a:xfrm>
            <a:off x="3275285" y="3796991"/>
            <a:ext cx="337479" cy="252739"/>
            <a:chOff x="2423" y="1278"/>
            <a:chExt cx="912" cy="683"/>
          </a:xfrm>
          <a:solidFill>
            <a:sysClr val="window" lastClr="FFFFFF"/>
          </a:solidFill>
        </p:grpSpPr>
        <p:sp>
          <p:nvSpPr>
            <p:cNvPr id="29" name="Freeform 21">
              <a:extLst>
                <a:ext uri="{FF2B5EF4-FFF2-40B4-BE49-F238E27FC236}">
                  <a16:creationId xmlns:a16="http://schemas.microsoft.com/office/drawing/2014/main" id="{C81C47C8-8ADF-420F-AD8F-0E53694A6EA2}"/>
                </a:ext>
              </a:extLst>
            </p:cNvPr>
            <p:cNvSpPr>
              <a:spLocks/>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sp>
          <p:nvSpPr>
            <p:cNvPr id="30" name="Freeform 22">
              <a:extLst>
                <a:ext uri="{FF2B5EF4-FFF2-40B4-BE49-F238E27FC236}">
                  <a16:creationId xmlns:a16="http://schemas.microsoft.com/office/drawing/2014/main" id="{DFF232AC-70C4-4BB9-919C-F6EB7DCB3DE9}"/>
                </a:ext>
              </a:extLst>
            </p:cNvPr>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grpSp>
      <p:sp>
        <p:nvSpPr>
          <p:cNvPr id="31" name="文本框 30"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2B1EB1FB-191C-4126-B4BE-EF004E42BA7E}"/>
              </a:ext>
            </a:extLst>
          </p:cNvPr>
          <p:cNvSpPr txBox="1"/>
          <p:nvPr/>
        </p:nvSpPr>
        <p:spPr>
          <a:xfrm>
            <a:off x="1605723" y="904511"/>
            <a:ext cx="1415772" cy="338554"/>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a:ln>
                  <a:noFill/>
                </a:ln>
                <a:solidFill>
                  <a:srgbClr val="935234"/>
                </a:solidFill>
                <a:effectLst/>
                <a:uLnTx/>
                <a:uFillTx/>
                <a:latin typeface="微软雅黑"/>
                <a:ea typeface="微软雅黑"/>
                <a:cs typeface="+mn-cs"/>
                <a:sym typeface="+mn-lt"/>
              </a:rPr>
              <a:t>工作经验总结</a:t>
            </a:r>
          </a:p>
        </p:txBody>
      </p:sp>
      <p:sp>
        <p:nvSpPr>
          <p:cNvPr id="32" name="矩形 31"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6450C07E-2B7F-4FD1-94E7-82CB92738430}"/>
              </a:ext>
            </a:extLst>
          </p:cNvPr>
          <p:cNvSpPr/>
          <p:nvPr/>
        </p:nvSpPr>
        <p:spPr>
          <a:xfrm>
            <a:off x="469127" y="1217255"/>
            <a:ext cx="2552368" cy="546303"/>
          </a:xfrm>
          <a:prstGeom prst="rect">
            <a:avLst/>
          </a:prstGeom>
        </p:spPr>
        <p:txBody>
          <a:bodyPr wrap="square">
            <a:spAutoFit/>
          </a:bodyPr>
          <a:lstStyle/>
          <a:p>
            <a:pPr algn="r">
              <a:lnSpc>
                <a:spcPct val="150000"/>
              </a:lnSpc>
              <a:buClr>
                <a:srgbClr val="E7E6E6">
                  <a:lumMod val="10000"/>
                </a:srgbClr>
              </a:buClr>
            </a:pPr>
            <a:r>
              <a:rPr lang="en-US" altLang="zh-CN" sz="1050">
                <a:solidFill>
                  <a:schemeClr val="bg1">
                    <a:lumMod val="50000"/>
                  </a:schemeClr>
                </a:solidFill>
                <a:cs typeface="+mn-ea"/>
                <a:sym typeface="Calibri" panose="020F0502020204030204" pitchFamily="34" charset="0"/>
              </a:rPr>
              <a:t>Lorem ipsum dolor sit amet, consectetuer adipiscing elit. </a:t>
            </a:r>
          </a:p>
        </p:txBody>
      </p:sp>
      <p:sp>
        <p:nvSpPr>
          <p:cNvPr id="33" name="文本框 3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DB70EBD7-5A8B-4651-9F41-7ADEA08920AB}"/>
              </a:ext>
            </a:extLst>
          </p:cNvPr>
          <p:cNvSpPr txBox="1"/>
          <p:nvPr/>
        </p:nvSpPr>
        <p:spPr>
          <a:xfrm>
            <a:off x="1136596" y="2176720"/>
            <a:ext cx="1415772" cy="338554"/>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a:ln>
                  <a:noFill/>
                </a:ln>
                <a:solidFill>
                  <a:srgbClr val="935234"/>
                </a:solidFill>
                <a:effectLst/>
                <a:uLnTx/>
                <a:uFillTx/>
                <a:latin typeface="微软雅黑"/>
                <a:ea typeface="微软雅黑"/>
                <a:cs typeface="+mn-cs"/>
                <a:sym typeface="+mn-lt"/>
              </a:rPr>
              <a:t>工作经验总结</a:t>
            </a:r>
          </a:p>
        </p:txBody>
      </p:sp>
      <p:sp>
        <p:nvSpPr>
          <p:cNvPr id="34" name="矩形 3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21C7B616-767E-40B5-942C-26DACCBFC3A2}"/>
              </a:ext>
            </a:extLst>
          </p:cNvPr>
          <p:cNvSpPr/>
          <p:nvPr/>
        </p:nvSpPr>
        <p:spPr>
          <a:xfrm>
            <a:off x="0" y="2489464"/>
            <a:ext cx="2552368" cy="546303"/>
          </a:xfrm>
          <a:prstGeom prst="rect">
            <a:avLst/>
          </a:prstGeom>
        </p:spPr>
        <p:txBody>
          <a:bodyPr wrap="square">
            <a:spAutoFit/>
          </a:bodyPr>
          <a:lstStyle/>
          <a:p>
            <a:pPr algn="r">
              <a:lnSpc>
                <a:spcPct val="150000"/>
              </a:lnSpc>
              <a:buClr>
                <a:srgbClr val="E7E6E6">
                  <a:lumMod val="10000"/>
                </a:srgbClr>
              </a:buClr>
            </a:pPr>
            <a:r>
              <a:rPr lang="en-US" altLang="zh-CN" sz="1050">
                <a:solidFill>
                  <a:schemeClr val="bg1">
                    <a:lumMod val="50000"/>
                  </a:schemeClr>
                </a:solidFill>
                <a:cs typeface="+mn-ea"/>
                <a:sym typeface="Calibri" panose="020F0502020204030204" pitchFamily="34" charset="0"/>
              </a:rPr>
              <a:t>Lorem ipsum dolor sit amet, consectetuer adipiscing elit. </a:t>
            </a:r>
          </a:p>
        </p:txBody>
      </p:sp>
      <p:sp>
        <p:nvSpPr>
          <p:cNvPr id="35" name="文本框 3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05D0C33F-22DD-4F63-8492-12674AA33197}"/>
              </a:ext>
            </a:extLst>
          </p:cNvPr>
          <p:cNvSpPr txBox="1"/>
          <p:nvPr/>
        </p:nvSpPr>
        <p:spPr>
          <a:xfrm>
            <a:off x="1605723" y="3592052"/>
            <a:ext cx="1415772" cy="338554"/>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a:ln>
                  <a:noFill/>
                </a:ln>
                <a:solidFill>
                  <a:srgbClr val="935234"/>
                </a:solidFill>
                <a:effectLst/>
                <a:uLnTx/>
                <a:uFillTx/>
                <a:latin typeface="微软雅黑"/>
                <a:ea typeface="微软雅黑"/>
                <a:cs typeface="+mn-cs"/>
                <a:sym typeface="+mn-lt"/>
              </a:rPr>
              <a:t>工作经验总结</a:t>
            </a:r>
          </a:p>
        </p:txBody>
      </p:sp>
      <p:sp>
        <p:nvSpPr>
          <p:cNvPr id="36" name="矩形 3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D23EAAC4-BA20-4BDF-87FA-EBBB4856F118}"/>
              </a:ext>
            </a:extLst>
          </p:cNvPr>
          <p:cNvSpPr/>
          <p:nvPr/>
        </p:nvSpPr>
        <p:spPr>
          <a:xfrm>
            <a:off x="469127" y="3904796"/>
            <a:ext cx="2552368" cy="546303"/>
          </a:xfrm>
          <a:prstGeom prst="rect">
            <a:avLst/>
          </a:prstGeom>
        </p:spPr>
        <p:txBody>
          <a:bodyPr wrap="square">
            <a:spAutoFit/>
          </a:bodyPr>
          <a:lstStyle/>
          <a:p>
            <a:pPr algn="r">
              <a:lnSpc>
                <a:spcPct val="150000"/>
              </a:lnSpc>
              <a:buClr>
                <a:srgbClr val="E7E6E6">
                  <a:lumMod val="10000"/>
                </a:srgbClr>
              </a:buClr>
            </a:pPr>
            <a:r>
              <a:rPr lang="en-US" altLang="zh-CN" sz="1050">
                <a:solidFill>
                  <a:schemeClr val="bg1">
                    <a:lumMod val="50000"/>
                  </a:schemeClr>
                </a:solidFill>
                <a:cs typeface="+mn-ea"/>
                <a:sym typeface="Calibri" panose="020F0502020204030204" pitchFamily="34" charset="0"/>
              </a:rPr>
              <a:t>Lorem ipsum dolor sit amet, consectetuer adipiscing elit. </a:t>
            </a:r>
          </a:p>
        </p:txBody>
      </p:sp>
      <p:sp>
        <p:nvSpPr>
          <p:cNvPr id="37" name="文本框 3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D5AFE99D-6D4C-48FB-888D-940115CB5484}"/>
              </a:ext>
            </a:extLst>
          </p:cNvPr>
          <p:cNvSpPr txBox="1"/>
          <p:nvPr/>
        </p:nvSpPr>
        <p:spPr>
          <a:xfrm>
            <a:off x="6241773" y="896560"/>
            <a:ext cx="1415772" cy="338554"/>
          </a:xfrm>
          <a:prstGeom prst="rect">
            <a:avLst/>
          </a:prstGeom>
          <a:noFill/>
        </p:spPr>
        <p:txBody>
          <a:bodyPr wrap="non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a:ln>
                  <a:noFill/>
                </a:ln>
                <a:solidFill>
                  <a:srgbClr val="935234"/>
                </a:solidFill>
                <a:effectLst/>
                <a:uLnTx/>
                <a:uFillTx/>
                <a:latin typeface="微软雅黑"/>
                <a:ea typeface="微软雅黑"/>
                <a:cs typeface="+mn-cs"/>
                <a:sym typeface="+mn-lt"/>
              </a:rPr>
              <a:t>工作经验总结</a:t>
            </a:r>
          </a:p>
        </p:txBody>
      </p:sp>
      <p:sp>
        <p:nvSpPr>
          <p:cNvPr id="38" name="矩形 3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8B8A6B86-803A-4795-AE45-D84FD1019A97}"/>
              </a:ext>
            </a:extLst>
          </p:cNvPr>
          <p:cNvSpPr/>
          <p:nvPr/>
        </p:nvSpPr>
        <p:spPr>
          <a:xfrm>
            <a:off x="6241773" y="1209304"/>
            <a:ext cx="2552368" cy="546303"/>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Calibri" panose="020F0502020204030204" pitchFamily="34" charset="0"/>
              </a:rPr>
              <a:t>Lorem ipsum dolor sit amet, consectetuer adipiscing elit. </a:t>
            </a:r>
          </a:p>
        </p:txBody>
      </p:sp>
      <p:sp>
        <p:nvSpPr>
          <p:cNvPr id="39" name="文本框 3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5D5B289D-C9F3-4CF8-9994-F9280498A9DE}"/>
              </a:ext>
            </a:extLst>
          </p:cNvPr>
          <p:cNvSpPr txBox="1"/>
          <p:nvPr/>
        </p:nvSpPr>
        <p:spPr>
          <a:xfrm>
            <a:off x="6217920" y="3584101"/>
            <a:ext cx="1415772" cy="338554"/>
          </a:xfrm>
          <a:prstGeom prst="rect">
            <a:avLst/>
          </a:prstGeom>
          <a:noFill/>
        </p:spPr>
        <p:txBody>
          <a:bodyPr wrap="non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a:ln>
                  <a:noFill/>
                </a:ln>
                <a:solidFill>
                  <a:srgbClr val="935234"/>
                </a:solidFill>
                <a:effectLst/>
                <a:uLnTx/>
                <a:uFillTx/>
                <a:latin typeface="微软雅黑"/>
                <a:ea typeface="微软雅黑"/>
                <a:cs typeface="+mn-cs"/>
                <a:sym typeface="+mn-lt"/>
              </a:rPr>
              <a:t>工作经验总结</a:t>
            </a:r>
          </a:p>
        </p:txBody>
      </p:sp>
      <p:sp>
        <p:nvSpPr>
          <p:cNvPr id="40" name="矩形 3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53AD9481-3AE6-40F2-9BDD-C29C24AF12E9}"/>
              </a:ext>
            </a:extLst>
          </p:cNvPr>
          <p:cNvSpPr/>
          <p:nvPr/>
        </p:nvSpPr>
        <p:spPr>
          <a:xfrm>
            <a:off x="6217920" y="3896845"/>
            <a:ext cx="2552368" cy="546303"/>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Calibri" panose="020F0502020204030204" pitchFamily="34" charset="0"/>
              </a:rPr>
              <a:t>Lorem ipsum dolor sit amet, consectetuer adipiscing elit. </a:t>
            </a:r>
          </a:p>
        </p:txBody>
      </p:sp>
      <p:sp>
        <p:nvSpPr>
          <p:cNvPr id="41" name="文本框 40"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A0B9BEDA-C6B5-4771-A494-3DBC16D72FA9}"/>
              </a:ext>
            </a:extLst>
          </p:cNvPr>
          <p:cNvSpPr txBox="1"/>
          <p:nvPr/>
        </p:nvSpPr>
        <p:spPr>
          <a:xfrm>
            <a:off x="6591632" y="2259006"/>
            <a:ext cx="1415772" cy="338554"/>
          </a:xfrm>
          <a:prstGeom prst="rect">
            <a:avLst/>
          </a:prstGeom>
          <a:noFill/>
        </p:spPr>
        <p:txBody>
          <a:bodyPr wrap="non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a:ln>
                  <a:noFill/>
                </a:ln>
                <a:solidFill>
                  <a:srgbClr val="935234"/>
                </a:solidFill>
                <a:effectLst/>
                <a:uLnTx/>
                <a:uFillTx/>
                <a:latin typeface="微软雅黑"/>
                <a:ea typeface="微软雅黑"/>
                <a:cs typeface="+mn-cs"/>
                <a:sym typeface="+mn-lt"/>
              </a:rPr>
              <a:t>工作经验总结</a:t>
            </a:r>
          </a:p>
        </p:txBody>
      </p:sp>
      <p:sp>
        <p:nvSpPr>
          <p:cNvPr id="42" name="矩形 41"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9BCE0A76-D994-405D-B179-D7004EBC4CDA}"/>
              </a:ext>
            </a:extLst>
          </p:cNvPr>
          <p:cNvSpPr/>
          <p:nvPr/>
        </p:nvSpPr>
        <p:spPr>
          <a:xfrm>
            <a:off x="6591632" y="2571750"/>
            <a:ext cx="2552368" cy="546303"/>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Calibri" panose="020F0502020204030204" pitchFamily="34" charset="0"/>
              </a:rPr>
              <a:t>Lorem ipsum dolor sit amet, consectetuer adipiscing elit. </a:t>
            </a:r>
          </a:p>
        </p:txBody>
      </p:sp>
      <p:pic>
        <p:nvPicPr>
          <p:cNvPr id="43" name="图片 42">
            <a:extLst>
              <a:ext uri="{FF2B5EF4-FFF2-40B4-BE49-F238E27FC236}">
                <a16:creationId xmlns:a16="http://schemas.microsoft.com/office/drawing/2014/main" id="{FE775115-55E9-424C-9F0A-7E3CCC042C5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329262" y="1397097"/>
            <a:ext cx="2485476" cy="2485476"/>
          </a:xfrm>
          <a:prstGeom prst="ellipse">
            <a:avLst/>
          </a:prstGeom>
        </p:spPr>
      </p:pic>
    </p:spTree>
    <p:extLst>
      <p:ext uri="{BB962C8B-B14F-4D97-AF65-F5344CB8AC3E}">
        <p14:creationId xmlns:p14="http://schemas.microsoft.com/office/powerpoint/2010/main" val="155287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5685D69-78A9-4DEB-BF83-FBF6D02B5BFE}"/>
              </a:ext>
            </a:extLst>
          </p:cNvPr>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45DDB077-C3F9-4B26-9D5B-9380118DA735}"/>
              </a:ext>
            </a:extLst>
          </p:cNvPr>
          <p:cNvSpPr/>
          <p:nvPr/>
        </p:nvSpPr>
        <p:spPr>
          <a:xfrm>
            <a:off x="4799278" y="1261723"/>
            <a:ext cx="3578357" cy="1515800"/>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Calibri" panose="020F0502020204030204" pitchFamily="34" charset="0"/>
              </a:rPr>
              <a:t>Lorem ipsum dolor sit amet, consectetuer adipiscing elit. Aenean commodo ligula eget dolor. Cum sociis natoque penatibus et magnis dis parturient montes, nascetur ridiculus mus. Lorem ipsum dolor sit amet, consectetuer adipiscing elit. Aenean commodo ligula eget dolor. </a:t>
            </a:r>
          </a:p>
        </p:txBody>
      </p:sp>
      <p:grpSp>
        <p:nvGrpSpPr>
          <p:cNvPr id="13" name="组合 12">
            <a:extLst>
              <a:ext uri="{FF2B5EF4-FFF2-40B4-BE49-F238E27FC236}">
                <a16:creationId xmlns:a16="http://schemas.microsoft.com/office/drawing/2014/main" id="{37E65AC1-3EDE-4617-BB12-B53EA7538594}"/>
              </a:ext>
            </a:extLst>
          </p:cNvPr>
          <p:cNvGrpSpPr/>
          <p:nvPr/>
        </p:nvGrpSpPr>
        <p:grpSpPr>
          <a:xfrm>
            <a:off x="8796496" y="4010296"/>
            <a:ext cx="238787" cy="1133203"/>
            <a:chOff x="8441430" y="1658420"/>
            <a:chExt cx="382137" cy="1813494"/>
          </a:xfrm>
        </p:grpSpPr>
        <p:sp>
          <p:nvSpPr>
            <p:cNvPr id="14" name="椭圆 13">
              <a:extLst>
                <a:ext uri="{FF2B5EF4-FFF2-40B4-BE49-F238E27FC236}">
                  <a16:creationId xmlns:a16="http://schemas.microsoft.com/office/drawing/2014/main" id="{D129AC22-5D38-42B2-8C17-5F493DC5EE9D}"/>
                </a:ext>
              </a:extLst>
            </p:cNvPr>
            <p:cNvSpPr/>
            <p:nvPr/>
          </p:nvSpPr>
          <p:spPr>
            <a:xfrm>
              <a:off x="8441430" y="2135539"/>
              <a:ext cx="382137" cy="382137"/>
            </a:xfrm>
            <a:prstGeom prst="ellipse">
              <a:avLst/>
            </a:prstGeom>
            <a:solidFill>
              <a:srgbClr val="935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6616BBD-C353-4EBB-874A-702CDF61875F}"/>
                </a:ext>
              </a:extLst>
            </p:cNvPr>
            <p:cNvSpPr/>
            <p:nvPr/>
          </p:nvSpPr>
          <p:spPr>
            <a:xfrm>
              <a:off x="8441430" y="2612658"/>
              <a:ext cx="382137" cy="382137"/>
            </a:xfrm>
            <a:prstGeom prst="ellipse">
              <a:avLst/>
            </a:prstGeom>
            <a:solidFill>
              <a:srgbClr val="715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CEDE85AB-16AE-4606-9683-C1FB84B00092}"/>
                </a:ext>
              </a:extLst>
            </p:cNvPr>
            <p:cNvSpPr/>
            <p:nvPr/>
          </p:nvSpPr>
          <p:spPr>
            <a:xfrm>
              <a:off x="8441430" y="1658420"/>
              <a:ext cx="382137" cy="382137"/>
            </a:xfrm>
            <a:prstGeom prst="ellipse">
              <a:avLst/>
            </a:prstGeom>
            <a:solidFill>
              <a:srgbClr val="9C8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8E6642E-4A1B-404C-808F-D82AA2B04EDF}"/>
                </a:ext>
              </a:extLst>
            </p:cNvPr>
            <p:cNvSpPr/>
            <p:nvPr/>
          </p:nvSpPr>
          <p:spPr>
            <a:xfrm>
              <a:off x="8441430" y="3089777"/>
              <a:ext cx="382137" cy="382137"/>
            </a:xfrm>
            <a:prstGeom prst="ellipse">
              <a:avLst/>
            </a:prstGeom>
            <a:solidFill>
              <a:srgbClr val="E8C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D13D8CF3-15A2-45A7-9468-3D6AEF790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005" y="1141012"/>
            <a:ext cx="3929933" cy="2619955"/>
          </a:xfrm>
          <a:prstGeom prst="rect">
            <a:avLst/>
          </a:prstGeom>
        </p:spPr>
      </p:pic>
      <p:sp>
        <p:nvSpPr>
          <p:cNvPr id="18" name="文本框 17"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3FB58209-6DC1-48A0-9C0F-63B9158EFCC6}"/>
              </a:ext>
            </a:extLst>
          </p:cNvPr>
          <p:cNvSpPr txBox="1"/>
          <p:nvPr/>
        </p:nvSpPr>
        <p:spPr>
          <a:xfrm>
            <a:off x="227279" y="4227837"/>
            <a:ext cx="3377106" cy="523220"/>
          </a:xfrm>
          <a:prstGeom prst="rect">
            <a:avLst/>
          </a:prstGeom>
          <a:noFill/>
        </p:spPr>
        <p:txBody>
          <a:bodyPr wrap="square" rtlCol="0">
            <a:spAutoFit/>
          </a:bodyPr>
          <a:lstStyle/>
          <a:p>
            <a:r>
              <a:rPr lang="en-US" altLang="zh-CN" sz="2800">
                <a:solidFill>
                  <a:schemeClr val="bg1"/>
                </a:solidFill>
                <a:latin typeface="+mj-lt"/>
                <a:ea typeface="+mj-ea"/>
              </a:rPr>
              <a:t>Experience Summary</a:t>
            </a:r>
          </a:p>
        </p:txBody>
      </p:sp>
      <p:sp>
        <p:nvSpPr>
          <p:cNvPr id="19" name="文本框 18">
            <a:extLst>
              <a:ext uri="{FF2B5EF4-FFF2-40B4-BE49-F238E27FC236}">
                <a16:creationId xmlns:a16="http://schemas.microsoft.com/office/drawing/2014/main" id="{646C6F93-4119-4B58-B63D-5BE9AC020487}"/>
              </a:ext>
            </a:extLst>
          </p:cNvPr>
          <p:cNvSpPr txBox="1"/>
          <p:nvPr/>
        </p:nvSpPr>
        <p:spPr>
          <a:xfrm>
            <a:off x="227279" y="3908704"/>
            <a:ext cx="1569660" cy="369332"/>
          </a:xfrm>
          <a:prstGeom prst="rect">
            <a:avLst/>
          </a:prstGeom>
          <a:noFill/>
        </p:spPr>
        <p:txBody>
          <a:bodyPr wrap="none" rtlCol="0">
            <a:spAutoFit/>
          </a:bodyPr>
          <a:lstStyle/>
          <a:p>
            <a:pPr algn="dist"/>
            <a:r>
              <a:rPr lang="zh-CN" altLang="en-US">
                <a:solidFill>
                  <a:schemeClr val="bg1"/>
                </a:solidFill>
              </a:rPr>
              <a:t>工作经验总结</a:t>
            </a:r>
          </a:p>
        </p:txBody>
      </p:sp>
      <p:sp>
        <p:nvSpPr>
          <p:cNvPr id="20" name="矩形 19"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7E2855ED-5A0C-43E1-A987-C64C23637BD6}"/>
              </a:ext>
            </a:extLst>
          </p:cNvPr>
          <p:cNvSpPr/>
          <p:nvPr/>
        </p:nvSpPr>
        <p:spPr>
          <a:xfrm>
            <a:off x="4823132" y="3042815"/>
            <a:ext cx="3578357" cy="1031051"/>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Calibri" panose="020F0502020204030204" pitchFamily="34" charset="0"/>
              </a:rPr>
              <a:t>Lorem ipsum dolor sit amet, consectetuer adipiscing elit. Aenean commodo ligula eget dolor. Cum sociis natoque penatibus et magnis dis parturient montes, nascetur ridiculus mus. </a:t>
            </a:r>
          </a:p>
        </p:txBody>
      </p:sp>
    </p:spTree>
    <p:extLst>
      <p:ext uri="{BB962C8B-B14F-4D97-AF65-F5344CB8AC3E}">
        <p14:creationId xmlns:p14="http://schemas.microsoft.com/office/powerpoint/2010/main" val="1240484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35234"/>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D323034-B296-495D-B299-A7CDE866F963}"/>
              </a:ext>
            </a:extLst>
          </p:cNvPr>
          <p:cNvSpPr/>
          <p:nvPr/>
        </p:nvSpPr>
        <p:spPr bwMode="auto">
          <a:xfrm>
            <a:off x="3793122" y="1834040"/>
            <a:ext cx="3899273" cy="923330"/>
          </a:xfrm>
          <a:prstGeom prst="rect">
            <a:avLst/>
          </a:prstGeom>
          <a:ln>
            <a:noFill/>
          </a:ln>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tabLst>
                <a:tab pos="625475" algn="l"/>
              </a:tabLst>
              <a:defRPr/>
            </a:pPr>
            <a:r>
              <a:rPr kumimoji="0" lang="en-US" altLang="zh-CN" sz="5400" b="0" i="0" u="none" strike="noStrike" kern="100" cap="none" spc="0" normalizeH="0" baseline="0" noProof="0">
                <a:ln>
                  <a:noFill/>
                </a:ln>
                <a:solidFill>
                  <a:schemeClr val="bg1"/>
                </a:solidFill>
                <a:effectLst/>
                <a:uLnTx/>
                <a:uFillTx/>
                <a:latin typeface="Butler" panose="02070803080706020303" pitchFamily="18" charset="0"/>
                <a:ea typeface="+mj-ea"/>
                <a:cs typeface="Times New Roman" panose="02020603050405020304" pitchFamily="18" charset="0"/>
              </a:rPr>
              <a:t>PART FOUR</a:t>
            </a:r>
          </a:p>
        </p:txBody>
      </p:sp>
      <p:sp>
        <p:nvSpPr>
          <p:cNvPr id="5" name="矩形 4">
            <a:extLst>
              <a:ext uri="{FF2B5EF4-FFF2-40B4-BE49-F238E27FC236}">
                <a16:creationId xmlns:a16="http://schemas.microsoft.com/office/drawing/2014/main" id="{15FFC281-1250-4107-A26E-40E673A1903B}"/>
              </a:ext>
            </a:extLst>
          </p:cNvPr>
          <p:cNvSpPr/>
          <p:nvPr/>
        </p:nvSpPr>
        <p:spPr>
          <a:xfrm>
            <a:off x="3793122" y="2704710"/>
            <a:ext cx="5199455" cy="552011"/>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1050" b="0" i="0" u="none" strike="noStrike" kern="1200" cap="none" spc="0" normalizeH="0" baseline="0" noProof="0">
                <a:ln>
                  <a:noFill/>
                </a:ln>
                <a:solidFill>
                  <a:schemeClr val="bg1"/>
                </a:solidFill>
                <a:effectLst/>
                <a:uLnTx/>
                <a:uFillTx/>
                <a:ea typeface="微软雅黑 Light"/>
                <a:cs typeface="+mn-cs"/>
              </a:rPr>
              <a:t>Lorem ipsum dolor sit amet, consectetur adipiscing elit. Donec luctus nibh sit amet sem vulputate venenatis bibendum orci pulvinar. </a:t>
            </a:r>
          </a:p>
        </p:txBody>
      </p:sp>
      <p:sp>
        <p:nvSpPr>
          <p:cNvPr id="6" name="矩形: 圆角 5">
            <a:extLst>
              <a:ext uri="{FF2B5EF4-FFF2-40B4-BE49-F238E27FC236}">
                <a16:creationId xmlns:a16="http://schemas.microsoft.com/office/drawing/2014/main" id="{7BDF6306-7363-457C-910E-A2FEB4DB1727}"/>
              </a:ext>
            </a:extLst>
          </p:cNvPr>
          <p:cNvSpPr/>
          <p:nvPr/>
        </p:nvSpPr>
        <p:spPr>
          <a:xfrm>
            <a:off x="3960100" y="3535897"/>
            <a:ext cx="959368" cy="262328"/>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050">
                <a:solidFill>
                  <a:schemeClr val="bg1"/>
                </a:solidFill>
                <a:latin typeface="汉仪大宋简"/>
                <a:ea typeface="汉仪大宋简"/>
              </a:rPr>
              <a:t>第肆单元</a:t>
            </a:r>
            <a:endParaRPr kumimoji="0" lang="en-US" altLang="zh-CN" sz="1050" b="0" i="0" u="none" strike="noStrike" kern="1200" cap="none" spc="0" normalizeH="0" baseline="0" noProof="0">
              <a:ln>
                <a:noFill/>
              </a:ln>
              <a:solidFill>
                <a:schemeClr val="bg1"/>
              </a:solidFill>
              <a:effectLst/>
              <a:uLnTx/>
              <a:uFillTx/>
              <a:latin typeface="汉仪大宋简"/>
              <a:ea typeface="汉仪大宋简"/>
              <a:cs typeface="+mn-cs"/>
            </a:endParaRPr>
          </a:p>
        </p:txBody>
      </p:sp>
      <p:sp>
        <p:nvSpPr>
          <p:cNvPr id="7" name="文本框 6">
            <a:extLst>
              <a:ext uri="{FF2B5EF4-FFF2-40B4-BE49-F238E27FC236}">
                <a16:creationId xmlns:a16="http://schemas.microsoft.com/office/drawing/2014/main" id="{860BAE74-6C37-4F21-800A-43EBD2F6FACE}"/>
              </a:ext>
            </a:extLst>
          </p:cNvPr>
          <p:cNvSpPr txBox="1"/>
          <p:nvPr/>
        </p:nvSpPr>
        <p:spPr>
          <a:xfrm>
            <a:off x="3793122" y="1475966"/>
            <a:ext cx="1569660" cy="369332"/>
          </a:xfrm>
          <a:prstGeom prst="rect">
            <a:avLst/>
          </a:prstGeom>
          <a:noFill/>
        </p:spPr>
        <p:txBody>
          <a:bodyPr wrap="none" rtlCol="0">
            <a:spAutoFit/>
          </a:bodyPr>
          <a:lstStyle/>
          <a:p>
            <a:r>
              <a:rPr lang="zh-CN" altLang="en-US">
                <a:solidFill>
                  <a:schemeClr val="bg1"/>
                </a:solidFill>
              </a:rPr>
              <a:t>未来工作计划</a:t>
            </a:r>
          </a:p>
        </p:txBody>
      </p:sp>
      <p:pic>
        <p:nvPicPr>
          <p:cNvPr id="8" name="图片 7">
            <a:extLst>
              <a:ext uri="{FF2B5EF4-FFF2-40B4-BE49-F238E27FC236}">
                <a16:creationId xmlns:a16="http://schemas.microsoft.com/office/drawing/2014/main" id="{52256417-AF12-467C-BB40-1414EE8EDD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3551" y="171450"/>
            <a:ext cx="3200400" cy="4800600"/>
          </a:xfrm>
          <a:prstGeom prst="snip2DiagRect">
            <a:avLst>
              <a:gd name="adj1" fmla="val 0"/>
              <a:gd name="adj2" fmla="val 50000"/>
            </a:avLst>
          </a:prstGeom>
        </p:spPr>
      </p:pic>
    </p:spTree>
    <p:extLst>
      <p:ext uri="{BB962C8B-B14F-4D97-AF65-F5344CB8AC3E}">
        <p14:creationId xmlns:p14="http://schemas.microsoft.com/office/powerpoint/2010/main" val="2258679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6D6CB36B-D559-4A83-85FC-A64D7CFF78BD}"/>
              </a:ext>
            </a:extLst>
          </p:cNvPr>
          <p:cNvSpPr/>
          <p:nvPr/>
        </p:nvSpPr>
        <p:spPr>
          <a:xfrm>
            <a:off x="0" y="0"/>
            <a:ext cx="9144000" cy="1739900"/>
          </a:xfrm>
          <a:prstGeom prst="rect">
            <a:avLst/>
          </a:prstGeom>
          <a:solidFill>
            <a:srgbClr val="E8C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15">
            <a:extLst>
              <a:ext uri="{FF2B5EF4-FFF2-40B4-BE49-F238E27FC236}">
                <a16:creationId xmlns:a16="http://schemas.microsoft.com/office/drawing/2014/main" id="{AF74317F-C5AF-4A52-A5AE-B7561CF9CA6D}"/>
              </a:ext>
            </a:extLst>
          </p:cNvPr>
          <p:cNvSpPr/>
          <p:nvPr/>
        </p:nvSpPr>
        <p:spPr bwMode="gray">
          <a:xfrm flipV="1">
            <a:off x="6195498" y="1878618"/>
            <a:ext cx="0" cy="1651381"/>
          </a:xfrm>
          <a:prstGeom prst="line">
            <a:avLst/>
          </a:prstGeom>
          <a:noFill/>
          <a:ln w="19050">
            <a:gradFill>
              <a:gsLst>
                <a:gs pos="0">
                  <a:srgbClr val="935234"/>
                </a:gs>
                <a:gs pos="100000">
                  <a:srgbClr val="E8CFCA">
                    <a:alpha val="0"/>
                  </a:srgbClr>
                </a:gs>
              </a:gsLst>
              <a:lin ang="5400000" scaled="1"/>
            </a:gradFill>
            <a:round/>
            <a:headEnd type="triangle" w="med" len="med"/>
            <a:tailEnd type="none" w="med" len="med"/>
          </a:ln>
          <a:effectLst/>
        </p:spPr>
        <p:txBody>
          <a:bodyPr anchor="ctr"/>
          <a:lstStyle/>
          <a:p>
            <a:pPr algn="ctr" defTabSz="685800">
              <a:defRPr/>
            </a:pPr>
            <a:endParaRPr sz="1350" kern="0">
              <a:solidFill>
                <a:prstClr val="black"/>
              </a:solidFill>
              <a:latin typeface="Calibri Light"/>
            </a:endParaRPr>
          </a:p>
        </p:txBody>
      </p:sp>
      <p:sp>
        <p:nvSpPr>
          <p:cNvPr id="13" name="14">
            <a:extLst>
              <a:ext uri="{FF2B5EF4-FFF2-40B4-BE49-F238E27FC236}">
                <a16:creationId xmlns:a16="http://schemas.microsoft.com/office/drawing/2014/main" id="{FD8A6014-11A4-4A4C-A9A7-1D0F460C6F21}"/>
              </a:ext>
            </a:extLst>
          </p:cNvPr>
          <p:cNvSpPr/>
          <p:nvPr/>
        </p:nvSpPr>
        <p:spPr bwMode="gray">
          <a:xfrm flipV="1">
            <a:off x="1317401" y="1885141"/>
            <a:ext cx="0" cy="711463"/>
          </a:xfrm>
          <a:prstGeom prst="line">
            <a:avLst/>
          </a:prstGeom>
          <a:noFill/>
          <a:ln w="19050">
            <a:gradFill>
              <a:gsLst>
                <a:gs pos="0">
                  <a:srgbClr val="935234"/>
                </a:gs>
                <a:gs pos="100000">
                  <a:srgbClr val="E8CFCA">
                    <a:alpha val="0"/>
                  </a:srgbClr>
                </a:gs>
              </a:gsLst>
              <a:lin ang="5400000" scaled="1"/>
            </a:gradFill>
            <a:round/>
            <a:headEnd type="triangle" w="med" len="med"/>
            <a:tailEnd type="none" w="med" len="med"/>
          </a:ln>
          <a:effectLst/>
        </p:spPr>
        <p:txBody>
          <a:bodyPr anchor="ctr"/>
          <a:lstStyle/>
          <a:p>
            <a:pPr algn="ctr" defTabSz="685800">
              <a:defRPr/>
            </a:pPr>
            <a:endParaRPr sz="1350" kern="0">
              <a:solidFill>
                <a:prstClr val="black"/>
              </a:solidFill>
              <a:latin typeface="Calibri Light"/>
            </a:endParaRPr>
          </a:p>
        </p:txBody>
      </p:sp>
      <p:sp>
        <p:nvSpPr>
          <p:cNvPr id="14" name="13">
            <a:extLst>
              <a:ext uri="{FF2B5EF4-FFF2-40B4-BE49-F238E27FC236}">
                <a16:creationId xmlns:a16="http://schemas.microsoft.com/office/drawing/2014/main" id="{B7F30816-BA86-4883-B0E4-210E0EAB8B4F}"/>
              </a:ext>
            </a:extLst>
          </p:cNvPr>
          <p:cNvSpPr/>
          <p:nvPr/>
        </p:nvSpPr>
        <p:spPr bwMode="gray">
          <a:xfrm flipV="1">
            <a:off x="2947314" y="1878618"/>
            <a:ext cx="0" cy="1702003"/>
          </a:xfrm>
          <a:prstGeom prst="line">
            <a:avLst/>
          </a:prstGeom>
          <a:noFill/>
          <a:ln w="19050">
            <a:gradFill>
              <a:gsLst>
                <a:gs pos="0">
                  <a:srgbClr val="935234"/>
                </a:gs>
                <a:gs pos="100000">
                  <a:srgbClr val="E8CFCA">
                    <a:alpha val="0"/>
                  </a:srgbClr>
                </a:gs>
              </a:gsLst>
              <a:lin ang="5400000" scaled="1"/>
            </a:gradFill>
            <a:round/>
            <a:headEnd type="triangle" w="med" len="med"/>
            <a:tailEnd type="none" w="med" len="med"/>
          </a:ln>
          <a:effectLst/>
        </p:spPr>
        <p:txBody>
          <a:bodyPr anchor="ctr"/>
          <a:lstStyle/>
          <a:p>
            <a:pPr algn="ctr" defTabSz="685800">
              <a:defRPr/>
            </a:pPr>
            <a:endParaRPr sz="1350" kern="0">
              <a:solidFill>
                <a:prstClr val="black"/>
              </a:solidFill>
              <a:latin typeface="Calibri Light"/>
            </a:endParaRPr>
          </a:p>
        </p:txBody>
      </p:sp>
      <p:sp>
        <p:nvSpPr>
          <p:cNvPr id="15" name="12">
            <a:extLst>
              <a:ext uri="{FF2B5EF4-FFF2-40B4-BE49-F238E27FC236}">
                <a16:creationId xmlns:a16="http://schemas.microsoft.com/office/drawing/2014/main" id="{57F582C8-DBFB-4838-8646-B54713DF0930}"/>
              </a:ext>
            </a:extLst>
          </p:cNvPr>
          <p:cNvSpPr/>
          <p:nvPr/>
        </p:nvSpPr>
        <p:spPr bwMode="gray">
          <a:xfrm flipV="1">
            <a:off x="4565584" y="1885141"/>
            <a:ext cx="0" cy="711463"/>
          </a:xfrm>
          <a:prstGeom prst="line">
            <a:avLst/>
          </a:prstGeom>
          <a:noFill/>
          <a:ln w="19050">
            <a:gradFill>
              <a:gsLst>
                <a:gs pos="0">
                  <a:srgbClr val="935234"/>
                </a:gs>
                <a:gs pos="100000">
                  <a:srgbClr val="E8CFCA">
                    <a:alpha val="0"/>
                  </a:srgbClr>
                </a:gs>
              </a:gsLst>
              <a:lin ang="5400000" scaled="1"/>
            </a:gradFill>
            <a:round/>
            <a:headEnd type="triangle" w="med" len="med"/>
            <a:tailEnd type="none" w="med" len="med"/>
          </a:ln>
          <a:effectLst/>
        </p:spPr>
        <p:txBody>
          <a:bodyPr anchor="ctr"/>
          <a:lstStyle/>
          <a:p>
            <a:pPr algn="ctr" defTabSz="685800">
              <a:defRPr/>
            </a:pPr>
            <a:endParaRPr sz="1350" kern="0">
              <a:solidFill>
                <a:prstClr val="black"/>
              </a:solidFill>
              <a:latin typeface="Calibri Light"/>
            </a:endParaRPr>
          </a:p>
        </p:txBody>
      </p:sp>
      <p:sp>
        <p:nvSpPr>
          <p:cNvPr id="16" name="11">
            <a:extLst>
              <a:ext uri="{FF2B5EF4-FFF2-40B4-BE49-F238E27FC236}">
                <a16:creationId xmlns:a16="http://schemas.microsoft.com/office/drawing/2014/main" id="{50ECA432-B7D8-4BA0-B8F3-060ABD62CF16}"/>
              </a:ext>
            </a:extLst>
          </p:cNvPr>
          <p:cNvSpPr/>
          <p:nvPr/>
        </p:nvSpPr>
        <p:spPr bwMode="gray">
          <a:xfrm flipV="1">
            <a:off x="7825411" y="1885140"/>
            <a:ext cx="0" cy="508015"/>
          </a:xfrm>
          <a:prstGeom prst="line">
            <a:avLst/>
          </a:prstGeom>
          <a:noFill/>
          <a:ln w="19050">
            <a:gradFill>
              <a:gsLst>
                <a:gs pos="0">
                  <a:srgbClr val="935234"/>
                </a:gs>
                <a:gs pos="100000">
                  <a:srgbClr val="E8CFCA">
                    <a:alpha val="0"/>
                  </a:srgbClr>
                </a:gs>
              </a:gsLst>
              <a:lin ang="5400000" scaled="1"/>
            </a:gradFill>
            <a:round/>
            <a:headEnd type="triangle" w="med" len="med"/>
            <a:tailEnd type="none" w="med" len="med"/>
          </a:ln>
          <a:effectLst/>
        </p:spPr>
        <p:txBody>
          <a:bodyPr anchor="ctr"/>
          <a:lstStyle/>
          <a:p>
            <a:pPr algn="ctr" defTabSz="685800">
              <a:defRPr/>
            </a:pPr>
            <a:endParaRPr sz="1350" kern="0">
              <a:solidFill>
                <a:prstClr val="black"/>
              </a:solidFill>
              <a:latin typeface="Calibri Light"/>
            </a:endParaRPr>
          </a:p>
        </p:txBody>
      </p:sp>
      <p:sp>
        <p:nvSpPr>
          <p:cNvPr id="17" name="10">
            <a:extLst>
              <a:ext uri="{FF2B5EF4-FFF2-40B4-BE49-F238E27FC236}">
                <a16:creationId xmlns:a16="http://schemas.microsoft.com/office/drawing/2014/main" id="{406A600A-9C92-402A-91D3-A42E73443D25}"/>
              </a:ext>
            </a:extLst>
          </p:cNvPr>
          <p:cNvSpPr/>
          <p:nvPr/>
        </p:nvSpPr>
        <p:spPr>
          <a:xfrm>
            <a:off x="502444" y="1570490"/>
            <a:ext cx="1629914" cy="291564"/>
          </a:xfrm>
          <a:prstGeom prst="rect">
            <a:avLst/>
          </a:prstGeom>
          <a:solidFill>
            <a:srgbClr val="935234"/>
          </a:solidFill>
          <a:ln w="6350" cap="flat" cmpd="sng" algn="ctr">
            <a:noFill/>
            <a:prstDash val="solid"/>
            <a:miter lim="800000"/>
          </a:ln>
          <a:effectLst/>
        </p:spPr>
        <p:txBody>
          <a:bodyPr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zh-CN" sz="1200" b="1" i="1" u="none" strike="noStrike" kern="0" cap="none" spc="0" normalizeH="0" baseline="0" noProof="0">
                <a:ln>
                  <a:noFill/>
                </a:ln>
                <a:solidFill>
                  <a:prstClr val="white"/>
                </a:solidFill>
                <a:effectLst/>
                <a:uLnTx/>
                <a:uFillTx/>
              </a:rPr>
              <a:t>Step1</a:t>
            </a:r>
            <a:endParaRPr kumimoji="0" lang="en-US" sz="1200" b="1" i="1" u="none" strike="noStrike" kern="0" cap="none" spc="0" normalizeH="0" baseline="0" noProof="0" dirty="0">
              <a:ln>
                <a:noFill/>
              </a:ln>
              <a:solidFill>
                <a:prstClr val="white"/>
              </a:solidFill>
              <a:effectLst/>
              <a:uLnTx/>
              <a:uFillTx/>
            </a:endParaRPr>
          </a:p>
        </p:txBody>
      </p:sp>
      <p:sp>
        <p:nvSpPr>
          <p:cNvPr id="18" name="9">
            <a:extLst>
              <a:ext uri="{FF2B5EF4-FFF2-40B4-BE49-F238E27FC236}">
                <a16:creationId xmlns:a16="http://schemas.microsoft.com/office/drawing/2014/main" id="{50CEDAE9-02C6-4A3D-A2FA-8EDF2E023A48}"/>
              </a:ext>
            </a:extLst>
          </p:cNvPr>
          <p:cNvSpPr/>
          <p:nvPr/>
        </p:nvSpPr>
        <p:spPr>
          <a:xfrm>
            <a:off x="2132357" y="1570490"/>
            <a:ext cx="1629914" cy="291564"/>
          </a:xfrm>
          <a:prstGeom prst="rect">
            <a:avLst/>
          </a:prstGeom>
          <a:solidFill>
            <a:srgbClr val="715E58"/>
          </a:solidFill>
          <a:ln w="6350" cap="flat" cmpd="sng" algn="ctr">
            <a:noFill/>
            <a:prstDash val="solid"/>
            <a:miter lim="800000"/>
          </a:ln>
          <a:effectLst/>
        </p:spPr>
        <p:txBody>
          <a:bodyPr anchor="ctr"/>
          <a:lstStyle/>
          <a:p>
            <a:pPr algn="ctr" defTabSz="685800">
              <a:defRPr/>
            </a:pPr>
            <a:r>
              <a:rPr lang="en-US" altLang="zh-CN" sz="1200" b="1" i="1" kern="0">
                <a:solidFill>
                  <a:prstClr val="white"/>
                </a:solidFill>
                <a:ea typeface=".HeitiUI GB18030PUA" panose="020B0400000000000000" pitchFamily="34" charset="-122"/>
              </a:rPr>
              <a:t>Step2</a:t>
            </a:r>
            <a:endParaRPr lang="en-US" sz="1200" b="1" i="1" kern="0" dirty="0">
              <a:solidFill>
                <a:prstClr val="white"/>
              </a:solidFill>
              <a:ea typeface=".HeitiUI GB18030PUA" panose="020B0400000000000000" pitchFamily="34" charset="-122"/>
            </a:endParaRPr>
          </a:p>
        </p:txBody>
      </p:sp>
      <p:sp>
        <p:nvSpPr>
          <p:cNvPr id="19" name="8">
            <a:extLst>
              <a:ext uri="{FF2B5EF4-FFF2-40B4-BE49-F238E27FC236}">
                <a16:creationId xmlns:a16="http://schemas.microsoft.com/office/drawing/2014/main" id="{794F0A7F-BB76-4B92-896B-6C8A4B028F2B}"/>
              </a:ext>
            </a:extLst>
          </p:cNvPr>
          <p:cNvSpPr/>
          <p:nvPr/>
        </p:nvSpPr>
        <p:spPr>
          <a:xfrm>
            <a:off x="3750627" y="1570490"/>
            <a:ext cx="1629914" cy="291564"/>
          </a:xfrm>
          <a:prstGeom prst="rect">
            <a:avLst/>
          </a:prstGeom>
          <a:solidFill>
            <a:srgbClr val="935234"/>
          </a:solidFill>
          <a:ln w="6350" cap="flat" cmpd="sng" algn="ctr">
            <a:noFill/>
            <a:prstDash val="solid"/>
            <a:miter lim="800000"/>
          </a:ln>
          <a:effectLst/>
        </p:spPr>
        <p:txBody>
          <a:bodyPr anchor="ctr"/>
          <a:lstStyle/>
          <a:p>
            <a:pPr algn="ctr" defTabSz="685800">
              <a:defRPr/>
            </a:pPr>
            <a:r>
              <a:rPr lang="en-US" altLang="zh-CN" sz="1200" b="1" i="1" kern="0">
                <a:solidFill>
                  <a:prstClr val="white"/>
                </a:solidFill>
                <a:ea typeface=".HeitiUI GB18030PUA" panose="020B0400000000000000" pitchFamily="34" charset="-122"/>
              </a:rPr>
              <a:t>Step3</a:t>
            </a:r>
            <a:endParaRPr lang="en-US" sz="1200" b="1" i="1" kern="0" dirty="0">
              <a:solidFill>
                <a:prstClr val="white"/>
              </a:solidFill>
              <a:ea typeface=".HeitiUI GB18030PUA" panose="020B0400000000000000" pitchFamily="34" charset="-122"/>
            </a:endParaRPr>
          </a:p>
        </p:txBody>
      </p:sp>
      <p:sp>
        <p:nvSpPr>
          <p:cNvPr id="20" name="7">
            <a:extLst>
              <a:ext uri="{FF2B5EF4-FFF2-40B4-BE49-F238E27FC236}">
                <a16:creationId xmlns:a16="http://schemas.microsoft.com/office/drawing/2014/main" id="{2B3E8313-D02D-4F73-9F24-DEDF28D270C2}"/>
              </a:ext>
            </a:extLst>
          </p:cNvPr>
          <p:cNvSpPr/>
          <p:nvPr/>
        </p:nvSpPr>
        <p:spPr>
          <a:xfrm>
            <a:off x="5380541" y="1570490"/>
            <a:ext cx="1629914" cy="291564"/>
          </a:xfrm>
          <a:prstGeom prst="rect">
            <a:avLst/>
          </a:prstGeom>
          <a:solidFill>
            <a:srgbClr val="715E58"/>
          </a:solidFill>
          <a:ln w="6350" cap="flat" cmpd="sng" algn="ctr">
            <a:noFill/>
            <a:prstDash val="solid"/>
            <a:miter lim="800000"/>
          </a:ln>
          <a:effectLst/>
        </p:spPr>
        <p:txBody>
          <a:bodyPr anchor="ctr"/>
          <a:lstStyle/>
          <a:p>
            <a:pPr algn="ctr" defTabSz="685800">
              <a:defRPr/>
            </a:pPr>
            <a:r>
              <a:rPr lang="en-US" altLang="zh-CN" sz="1200" b="1" i="1" kern="0">
                <a:solidFill>
                  <a:prstClr val="white"/>
                </a:solidFill>
                <a:ea typeface=".HeitiUI GB18030PUA" panose="020B0400000000000000" pitchFamily="34" charset="-122"/>
              </a:rPr>
              <a:t>Step4</a:t>
            </a:r>
            <a:endParaRPr lang="en-US" sz="1200" b="1" i="1" kern="0" dirty="0">
              <a:solidFill>
                <a:prstClr val="white"/>
              </a:solidFill>
              <a:ea typeface=".HeitiUI GB18030PUA" panose="020B0400000000000000" pitchFamily="34" charset="-122"/>
            </a:endParaRPr>
          </a:p>
        </p:txBody>
      </p:sp>
      <p:sp>
        <p:nvSpPr>
          <p:cNvPr id="21" name="6">
            <a:extLst>
              <a:ext uri="{FF2B5EF4-FFF2-40B4-BE49-F238E27FC236}">
                <a16:creationId xmlns:a16="http://schemas.microsoft.com/office/drawing/2014/main" id="{E5791608-7B90-4D29-82FB-352586820852}"/>
              </a:ext>
            </a:extLst>
          </p:cNvPr>
          <p:cNvSpPr/>
          <p:nvPr/>
        </p:nvSpPr>
        <p:spPr>
          <a:xfrm>
            <a:off x="7010454" y="1570490"/>
            <a:ext cx="1629914" cy="291564"/>
          </a:xfrm>
          <a:prstGeom prst="homePlate">
            <a:avLst/>
          </a:prstGeom>
          <a:solidFill>
            <a:srgbClr val="935234"/>
          </a:solidFill>
          <a:ln w="6350" cap="flat" cmpd="sng" algn="ctr">
            <a:noFill/>
            <a:prstDash val="solid"/>
            <a:miter lim="800000"/>
          </a:ln>
          <a:effectLst/>
        </p:spPr>
        <p:txBody>
          <a:bodyPr anchor="ctr"/>
          <a:lstStyle/>
          <a:p>
            <a:pPr algn="ctr" defTabSz="685800">
              <a:defRPr/>
            </a:pPr>
            <a:r>
              <a:rPr lang="en-US" altLang="zh-CN" sz="1200" b="1" i="1" kern="0">
                <a:solidFill>
                  <a:prstClr val="white"/>
                </a:solidFill>
                <a:ea typeface=".HeitiUI GB18030PUA" panose="020B0400000000000000" pitchFamily="34" charset="-122"/>
              </a:rPr>
              <a:t>Step5</a:t>
            </a:r>
            <a:endParaRPr lang="en-US" sz="1200" b="1" i="1" kern="0" dirty="0">
              <a:solidFill>
                <a:prstClr val="white"/>
              </a:solidFill>
              <a:ea typeface=".HeitiUI GB18030PUA" panose="020B0400000000000000" pitchFamily="34" charset="-122"/>
            </a:endParaRPr>
          </a:p>
        </p:txBody>
      </p:sp>
      <p:sp>
        <p:nvSpPr>
          <p:cNvPr id="22" name="5">
            <a:extLst>
              <a:ext uri="{FF2B5EF4-FFF2-40B4-BE49-F238E27FC236}">
                <a16:creationId xmlns:a16="http://schemas.microsoft.com/office/drawing/2014/main" id="{6A4F8148-305C-4631-A0E3-F948C6A78612}"/>
              </a:ext>
            </a:extLst>
          </p:cNvPr>
          <p:cNvSpPr/>
          <p:nvPr/>
        </p:nvSpPr>
        <p:spPr bwMode="gray">
          <a:xfrm>
            <a:off x="1275971" y="1816243"/>
            <a:ext cx="82860" cy="80809"/>
          </a:xfrm>
          <a:prstGeom prst="ellipse">
            <a:avLst/>
          </a:prstGeom>
          <a:solidFill>
            <a:srgbClr val="935234"/>
          </a:solidFill>
          <a:ln w="12700" algn="ctr">
            <a:solidFill>
              <a:sysClr val="window" lastClr="FFFFFF"/>
            </a:solidFill>
            <a:round/>
            <a:headEnd/>
            <a:tailEnd/>
          </a:ln>
          <a:effectLst/>
        </p:spPr>
        <p:txBody>
          <a:bodyPr anchor="ctr"/>
          <a:lstStyle/>
          <a:p>
            <a:pPr algn="ctr" defTabSz="685800">
              <a:defRPr/>
            </a:pPr>
            <a:endParaRPr sz="1350" kern="0">
              <a:solidFill>
                <a:prstClr val="black"/>
              </a:solidFill>
              <a:latin typeface=".HeitiUI GB18030PUA" panose="020B0400000000000000" pitchFamily="34" charset="-122"/>
              <a:ea typeface=".HeitiUI GB18030PUA" panose="020B0400000000000000" pitchFamily="34" charset="-122"/>
            </a:endParaRPr>
          </a:p>
        </p:txBody>
      </p:sp>
      <p:sp>
        <p:nvSpPr>
          <p:cNvPr id="23" name="4">
            <a:extLst>
              <a:ext uri="{FF2B5EF4-FFF2-40B4-BE49-F238E27FC236}">
                <a16:creationId xmlns:a16="http://schemas.microsoft.com/office/drawing/2014/main" id="{3FCB989A-27D4-467D-81E8-B16BF186D4FD}"/>
              </a:ext>
            </a:extLst>
          </p:cNvPr>
          <p:cNvSpPr/>
          <p:nvPr/>
        </p:nvSpPr>
        <p:spPr bwMode="gray">
          <a:xfrm>
            <a:off x="2905884" y="1827488"/>
            <a:ext cx="82860" cy="80809"/>
          </a:xfrm>
          <a:prstGeom prst="ellipse">
            <a:avLst/>
          </a:prstGeom>
          <a:solidFill>
            <a:srgbClr val="715E58"/>
          </a:solidFill>
          <a:ln w="12700" algn="ctr">
            <a:solidFill>
              <a:sysClr val="window" lastClr="FFFFFF"/>
            </a:solidFill>
            <a:round/>
            <a:headEnd/>
            <a:tailEnd/>
          </a:ln>
          <a:effectLst/>
        </p:spPr>
        <p:txBody>
          <a:bodyPr anchor="ctr"/>
          <a:lstStyle/>
          <a:p>
            <a:pPr algn="ctr" defTabSz="685800">
              <a:defRPr/>
            </a:pPr>
            <a:endParaRPr sz="1350" kern="0">
              <a:solidFill>
                <a:prstClr val="black"/>
              </a:solidFill>
              <a:latin typeface=".HeitiUI GB18030PUA" panose="020B0400000000000000" pitchFamily="34" charset="-122"/>
              <a:ea typeface=".HeitiUI GB18030PUA" panose="020B0400000000000000" pitchFamily="34" charset="-122"/>
            </a:endParaRPr>
          </a:p>
        </p:txBody>
      </p:sp>
      <p:sp>
        <p:nvSpPr>
          <p:cNvPr id="24" name="3">
            <a:extLst>
              <a:ext uri="{FF2B5EF4-FFF2-40B4-BE49-F238E27FC236}">
                <a16:creationId xmlns:a16="http://schemas.microsoft.com/office/drawing/2014/main" id="{1172D2ED-18C1-4C00-AC40-4421C492EAB5}"/>
              </a:ext>
            </a:extLst>
          </p:cNvPr>
          <p:cNvSpPr/>
          <p:nvPr/>
        </p:nvSpPr>
        <p:spPr bwMode="gray">
          <a:xfrm>
            <a:off x="4524154" y="1816243"/>
            <a:ext cx="82860" cy="80809"/>
          </a:xfrm>
          <a:prstGeom prst="ellipse">
            <a:avLst/>
          </a:prstGeom>
          <a:solidFill>
            <a:srgbClr val="935234"/>
          </a:solidFill>
          <a:ln w="12700" algn="ctr">
            <a:solidFill>
              <a:sysClr val="window" lastClr="FFFFFF"/>
            </a:solidFill>
            <a:round/>
            <a:headEnd/>
            <a:tailEnd/>
          </a:ln>
          <a:effectLst/>
        </p:spPr>
        <p:txBody>
          <a:bodyPr anchor="ctr"/>
          <a:lstStyle/>
          <a:p>
            <a:pPr algn="ctr" defTabSz="685800">
              <a:defRPr/>
            </a:pPr>
            <a:endParaRPr sz="1350" kern="0">
              <a:solidFill>
                <a:prstClr val="black"/>
              </a:solidFill>
              <a:latin typeface=".HeitiUI GB18030PUA" panose="020B0400000000000000" pitchFamily="34" charset="-122"/>
              <a:ea typeface=".HeitiUI GB18030PUA" panose="020B0400000000000000" pitchFamily="34" charset="-122"/>
            </a:endParaRPr>
          </a:p>
        </p:txBody>
      </p:sp>
      <p:sp>
        <p:nvSpPr>
          <p:cNvPr id="25" name="2">
            <a:extLst>
              <a:ext uri="{FF2B5EF4-FFF2-40B4-BE49-F238E27FC236}">
                <a16:creationId xmlns:a16="http://schemas.microsoft.com/office/drawing/2014/main" id="{63948081-A163-4BA2-AA76-F7B49F1867AC}"/>
              </a:ext>
            </a:extLst>
          </p:cNvPr>
          <p:cNvSpPr/>
          <p:nvPr/>
        </p:nvSpPr>
        <p:spPr bwMode="gray">
          <a:xfrm>
            <a:off x="6154068" y="1827487"/>
            <a:ext cx="82860" cy="80809"/>
          </a:xfrm>
          <a:prstGeom prst="ellipse">
            <a:avLst/>
          </a:prstGeom>
          <a:solidFill>
            <a:srgbClr val="715E58"/>
          </a:solidFill>
          <a:ln w="12700" algn="ctr">
            <a:solidFill>
              <a:sysClr val="window" lastClr="FFFFFF"/>
            </a:solidFill>
            <a:round/>
            <a:headEnd/>
            <a:tailEnd/>
          </a:ln>
          <a:effectLst/>
        </p:spPr>
        <p:txBody>
          <a:bodyPr anchor="ctr"/>
          <a:lstStyle/>
          <a:p>
            <a:pPr algn="ctr" defTabSz="685800">
              <a:defRPr/>
            </a:pPr>
            <a:endParaRPr sz="1350" kern="0">
              <a:solidFill>
                <a:prstClr val="black"/>
              </a:solidFill>
              <a:latin typeface=".HeitiUI GB18030PUA" panose="020B0400000000000000" pitchFamily="34" charset="-122"/>
              <a:ea typeface=".HeitiUI GB18030PUA" panose="020B0400000000000000" pitchFamily="34" charset="-122"/>
            </a:endParaRPr>
          </a:p>
        </p:txBody>
      </p:sp>
      <p:sp>
        <p:nvSpPr>
          <p:cNvPr id="26" name="1">
            <a:extLst>
              <a:ext uri="{FF2B5EF4-FFF2-40B4-BE49-F238E27FC236}">
                <a16:creationId xmlns:a16="http://schemas.microsoft.com/office/drawing/2014/main" id="{F7D96FCE-AF01-40CB-AF8D-1E23626DCC08}"/>
              </a:ext>
            </a:extLst>
          </p:cNvPr>
          <p:cNvSpPr/>
          <p:nvPr/>
        </p:nvSpPr>
        <p:spPr bwMode="gray">
          <a:xfrm>
            <a:off x="7783981" y="1816243"/>
            <a:ext cx="82860" cy="80809"/>
          </a:xfrm>
          <a:prstGeom prst="ellipse">
            <a:avLst/>
          </a:prstGeom>
          <a:solidFill>
            <a:srgbClr val="935234"/>
          </a:solidFill>
          <a:ln w="12700" algn="ctr">
            <a:solidFill>
              <a:sysClr val="window" lastClr="FFFFFF"/>
            </a:solidFill>
            <a:round/>
            <a:headEnd/>
            <a:tailEnd/>
          </a:ln>
          <a:effectLst/>
        </p:spPr>
        <p:txBody>
          <a:bodyPr anchor="ctr"/>
          <a:lstStyle/>
          <a:p>
            <a:pPr algn="ctr" defTabSz="685800">
              <a:defRPr/>
            </a:pPr>
            <a:endParaRPr sz="1350" kern="0">
              <a:solidFill>
                <a:prstClr val="black"/>
              </a:solidFill>
              <a:latin typeface=".HeitiUI GB18030PUA" panose="020B0400000000000000" pitchFamily="34" charset="-122"/>
              <a:ea typeface=".HeitiUI GB18030PUA" panose="020B0400000000000000" pitchFamily="34" charset="-122"/>
            </a:endParaRPr>
          </a:p>
        </p:txBody>
      </p:sp>
      <p:sp>
        <p:nvSpPr>
          <p:cNvPr id="27" name="矩形 26"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68A048DC-42E3-4B33-BA6B-861F1CFE2A32}"/>
              </a:ext>
            </a:extLst>
          </p:cNvPr>
          <p:cNvSpPr/>
          <p:nvPr/>
        </p:nvSpPr>
        <p:spPr>
          <a:xfrm>
            <a:off x="609154" y="2703633"/>
            <a:ext cx="2279979" cy="33855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9B4E32"/>
                </a:solidFill>
                <a:effectLst/>
                <a:uLnTx/>
                <a:uFillTx/>
                <a:latin typeface="Century Gothic"/>
                <a:ea typeface="微软雅黑 Light"/>
                <a:cs typeface="+mn-cs"/>
                <a:sym typeface="+mn-lt"/>
              </a:rPr>
              <a:t>未来工作计划</a:t>
            </a:r>
          </a:p>
        </p:txBody>
      </p:sp>
      <p:sp>
        <p:nvSpPr>
          <p:cNvPr id="28" name="矩形 27"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48E3C225-C68D-4E1D-A3B2-C964F0D83CBD}"/>
              </a:ext>
            </a:extLst>
          </p:cNvPr>
          <p:cNvSpPr/>
          <p:nvPr/>
        </p:nvSpPr>
        <p:spPr>
          <a:xfrm>
            <a:off x="609154" y="3042187"/>
            <a:ext cx="1727646" cy="1031051"/>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mn-lt"/>
              </a:rPr>
              <a:t>Lorem ipsum dolor sit amet, consectetuer adipiscing elit. Lorem ipsum dolor sit amet</a:t>
            </a:r>
          </a:p>
        </p:txBody>
      </p:sp>
      <p:sp>
        <p:nvSpPr>
          <p:cNvPr id="29" name="矩形 2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5453316A-2E9C-4603-B602-76CA221E39F4}"/>
              </a:ext>
            </a:extLst>
          </p:cNvPr>
          <p:cNvSpPr/>
          <p:nvPr/>
        </p:nvSpPr>
        <p:spPr>
          <a:xfrm>
            <a:off x="2292021" y="3578633"/>
            <a:ext cx="2279979" cy="33855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9B4E32"/>
                </a:solidFill>
                <a:effectLst/>
                <a:uLnTx/>
                <a:uFillTx/>
                <a:latin typeface="Century Gothic"/>
                <a:ea typeface="微软雅黑 Light"/>
                <a:cs typeface="+mn-cs"/>
                <a:sym typeface="+mn-lt"/>
              </a:rPr>
              <a:t>未来工作计划</a:t>
            </a:r>
          </a:p>
        </p:txBody>
      </p:sp>
      <p:sp>
        <p:nvSpPr>
          <p:cNvPr id="30" name="矩形 29"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35608BD1-85B2-4C69-BE48-4F7B7051E10B}"/>
              </a:ext>
            </a:extLst>
          </p:cNvPr>
          <p:cNvSpPr/>
          <p:nvPr/>
        </p:nvSpPr>
        <p:spPr>
          <a:xfrm>
            <a:off x="2292021" y="3917187"/>
            <a:ext cx="1727646" cy="1031051"/>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mn-lt"/>
              </a:rPr>
              <a:t>Lorem ipsum dolor sit amet, consectetuer adipiscing elit. Lorem ipsum dolor sit amet</a:t>
            </a:r>
          </a:p>
        </p:txBody>
      </p:sp>
      <p:sp>
        <p:nvSpPr>
          <p:cNvPr id="31" name="矩形 30"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EA34E9EA-BFAB-49B7-8071-73C52EA748F0}"/>
              </a:ext>
            </a:extLst>
          </p:cNvPr>
          <p:cNvSpPr/>
          <p:nvPr/>
        </p:nvSpPr>
        <p:spPr>
          <a:xfrm>
            <a:off x="3822477" y="2571750"/>
            <a:ext cx="2279979" cy="33855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9B4E32"/>
                </a:solidFill>
                <a:effectLst/>
                <a:uLnTx/>
                <a:uFillTx/>
                <a:latin typeface="Century Gothic"/>
                <a:ea typeface="微软雅黑 Light"/>
                <a:cs typeface="+mn-cs"/>
                <a:sym typeface="+mn-lt"/>
              </a:rPr>
              <a:t>未来工作计划</a:t>
            </a:r>
          </a:p>
        </p:txBody>
      </p:sp>
      <p:sp>
        <p:nvSpPr>
          <p:cNvPr id="32" name="矩形 31"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DC9891DF-B8E0-4CC8-BA48-1EB786A3C351}"/>
              </a:ext>
            </a:extLst>
          </p:cNvPr>
          <p:cNvSpPr/>
          <p:nvPr/>
        </p:nvSpPr>
        <p:spPr>
          <a:xfrm>
            <a:off x="3822477" y="2910304"/>
            <a:ext cx="1727646" cy="1031051"/>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mn-lt"/>
              </a:rPr>
              <a:t>Lorem ipsum dolor sit amet, consectetuer adipiscing elit. Lorem ipsum dolor sit amet</a:t>
            </a:r>
          </a:p>
        </p:txBody>
      </p:sp>
      <p:sp>
        <p:nvSpPr>
          <p:cNvPr id="33" name="矩形 32"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14EBAC14-22F6-44D8-A083-0ADFACBC5ABB}"/>
              </a:ext>
            </a:extLst>
          </p:cNvPr>
          <p:cNvSpPr/>
          <p:nvPr/>
        </p:nvSpPr>
        <p:spPr>
          <a:xfrm>
            <a:off x="5714777" y="3578633"/>
            <a:ext cx="2279979" cy="33855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9B4E32"/>
                </a:solidFill>
                <a:effectLst/>
                <a:uLnTx/>
                <a:uFillTx/>
                <a:latin typeface="Century Gothic"/>
                <a:ea typeface="微软雅黑 Light"/>
                <a:cs typeface="+mn-cs"/>
                <a:sym typeface="+mn-lt"/>
              </a:rPr>
              <a:t>未来工作计划</a:t>
            </a:r>
          </a:p>
        </p:txBody>
      </p:sp>
      <p:sp>
        <p:nvSpPr>
          <p:cNvPr id="34" name="矩形 33"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F87B8744-29F4-452E-905A-F9D7EC32DAB7}"/>
              </a:ext>
            </a:extLst>
          </p:cNvPr>
          <p:cNvSpPr/>
          <p:nvPr/>
        </p:nvSpPr>
        <p:spPr>
          <a:xfrm>
            <a:off x="5714777" y="3917187"/>
            <a:ext cx="1727646" cy="1031051"/>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mn-lt"/>
              </a:rPr>
              <a:t>Lorem ipsum dolor sit amet, consectetuer adipiscing elit. Lorem ipsum dolor sit amet</a:t>
            </a:r>
          </a:p>
        </p:txBody>
      </p:sp>
      <p:sp>
        <p:nvSpPr>
          <p:cNvPr id="35" name="矩形 34"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B2A8065A-9FF2-4236-B5F2-34DB917FFCFC}"/>
              </a:ext>
            </a:extLst>
          </p:cNvPr>
          <p:cNvSpPr/>
          <p:nvPr/>
        </p:nvSpPr>
        <p:spPr>
          <a:xfrm>
            <a:off x="7086377" y="2384833"/>
            <a:ext cx="2279979" cy="33855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9B4E32"/>
                </a:solidFill>
                <a:effectLst/>
                <a:uLnTx/>
                <a:uFillTx/>
                <a:latin typeface="Century Gothic"/>
                <a:ea typeface="微软雅黑 Light"/>
                <a:cs typeface="+mn-cs"/>
                <a:sym typeface="+mn-lt"/>
              </a:rPr>
              <a:t>未来工作计划</a:t>
            </a:r>
          </a:p>
        </p:txBody>
      </p:sp>
      <p:sp>
        <p:nvSpPr>
          <p:cNvPr id="36" name="矩形 35"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C69147E3-8C44-401A-9FF3-0595AD013CF9}"/>
              </a:ext>
            </a:extLst>
          </p:cNvPr>
          <p:cNvSpPr/>
          <p:nvPr/>
        </p:nvSpPr>
        <p:spPr>
          <a:xfrm>
            <a:off x="7086377" y="2723387"/>
            <a:ext cx="1727646" cy="1031051"/>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mn-lt"/>
              </a:rPr>
              <a:t>Lorem ipsum dolor sit amet, consectetuer adipiscing elit. Lorem ipsum dolor sit amet</a:t>
            </a:r>
          </a:p>
        </p:txBody>
      </p:sp>
      <p:sp>
        <p:nvSpPr>
          <p:cNvPr id="39" name="文本框 3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75D153E4-4FDF-4353-B18B-9408D46A04B4}"/>
              </a:ext>
            </a:extLst>
          </p:cNvPr>
          <p:cNvSpPr txBox="1"/>
          <p:nvPr/>
        </p:nvSpPr>
        <p:spPr>
          <a:xfrm>
            <a:off x="303479" y="674045"/>
            <a:ext cx="3377106" cy="523220"/>
          </a:xfrm>
          <a:prstGeom prst="rect">
            <a:avLst/>
          </a:prstGeom>
          <a:noFill/>
        </p:spPr>
        <p:txBody>
          <a:bodyPr wrap="square" rtlCol="0">
            <a:spAutoFit/>
          </a:bodyPr>
          <a:lstStyle/>
          <a:p>
            <a:r>
              <a:rPr lang="en-US" altLang="zh-CN" sz="2800">
                <a:solidFill>
                  <a:srgbClr val="9B4E32"/>
                </a:solidFill>
                <a:latin typeface="+mj-lt"/>
                <a:ea typeface="+mj-ea"/>
              </a:rPr>
              <a:t>PLANNING</a:t>
            </a:r>
          </a:p>
        </p:txBody>
      </p:sp>
      <p:sp>
        <p:nvSpPr>
          <p:cNvPr id="40" name="文本框 39">
            <a:extLst>
              <a:ext uri="{FF2B5EF4-FFF2-40B4-BE49-F238E27FC236}">
                <a16:creationId xmlns:a16="http://schemas.microsoft.com/office/drawing/2014/main" id="{6630F8A1-7D48-4DE9-B863-8A38B65F2A94}"/>
              </a:ext>
            </a:extLst>
          </p:cNvPr>
          <p:cNvSpPr txBox="1"/>
          <p:nvPr/>
        </p:nvSpPr>
        <p:spPr>
          <a:xfrm>
            <a:off x="303479" y="354912"/>
            <a:ext cx="1569660" cy="369332"/>
          </a:xfrm>
          <a:prstGeom prst="rect">
            <a:avLst/>
          </a:prstGeom>
          <a:noFill/>
        </p:spPr>
        <p:txBody>
          <a:bodyPr wrap="none" rtlCol="0">
            <a:spAutoFit/>
          </a:bodyPr>
          <a:lstStyle/>
          <a:p>
            <a:pPr algn="dist"/>
            <a:r>
              <a:rPr lang="zh-CN" altLang="en-US">
                <a:solidFill>
                  <a:srgbClr val="9B4E32"/>
                </a:solidFill>
              </a:rPr>
              <a:t>未来工作计划</a:t>
            </a:r>
          </a:p>
        </p:txBody>
      </p:sp>
    </p:spTree>
    <p:extLst>
      <p:ext uri="{BB962C8B-B14F-4D97-AF65-F5344CB8AC3E}">
        <p14:creationId xmlns:p14="http://schemas.microsoft.com/office/powerpoint/2010/main" val="3175178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87B971A-A2BD-4DC2-B63B-22A0C6B5C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429335" cy="5143500"/>
          </a:xfrm>
          <a:prstGeom prst="rect">
            <a:avLst/>
          </a:prstGeom>
        </p:spPr>
      </p:pic>
      <p:sp>
        <p:nvSpPr>
          <p:cNvPr id="2" name="矩形 1">
            <a:extLst>
              <a:ext uri="{FF2B5EF4-FFF2-40B4-BE49-F238E27FC236}">
                <a16:creationId xmlns:a16="http://schemas.microsoft.com/office/drawing/2014/main" id="{E474A231-CF44-4434-9D11-EDEFFA1B920D}"/>
              </a:ext>
            </a:extLst>
          </p:cNvPr>
          <p:cNvSpPr/>
          <p:nvPr/>
        </p:nvSpPr>
        <p:spPr>
          <a:xfrm>
            <a:off x="3409155" y="0"/>
            <a:ext cx="3005713" cy="5143500"/>
          </a:xfrm>
          <a:prstGeom prst="rect">
            <a:avLst/>
          </a:prstGeom>
          <a:solidFill>
            <a:srgbClr val="935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7D9D259-8DCB-450D-8791-5DF6B3E077D5}"/>
              </a:ext>
            </a:extLst>
          </p:cNvPr>
          <p:cNvSpPr/>
          <p:nvPr/>
        </p:nvSpPr>
        <p:spPr bwMode="auto">
          <a:xfrm rot="16200000">
            <a:off x="-885275" y="2187029"/>
            <a:ext cx="2539991" cy="769441"/>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tab pos="625475" algn="l"/>
              </a:tabLst>
              <a:defRPr/>
            </a:pPr>
            <a:r>
              <a:rPr kumimoji="0" lang="en-US" altLang="zh-CN" sz="4400" b="0" i="0" u="none" strike="noStrike" kern="100" cap="none" spc="0" normalizeH="0" baseline="0" noProof="0">
                <a:ln>
                  <a:noFill/>
                </a:ln>
                <a:solidFill>
                  <a:schemeClr val="bg1"/>
                </a:solidFill>
                <a:effectLst/>
                <a:uLnTx/>
                <a:uFillTx/>
                <a:latin typeface="Butler" panose="02070803080706020303" pitchFamily="18" charset="0"/>
                <a:ea typeface="+mj-ea"/>
                <a:cs typeface="Times New Roman" panose="02020603050405020304" pitchFamily="18" charset="0"/>
              </a:rPr>
              <a:t>BUSINSS</a:t>
            </a:r>
            <a:endParaRPr kumimoji="0" lang="zh-CN" altLang="en-US" sz="4400" b="0" i="0" u="none" strike="noStrike" kern="100" cap="none" spc="0" normalizeH="0" baseline="0" noProof="0">
              <a:ln>
                <a:noFill/>
              </a:ln>
              <a:solidFill>
                <a:schemeClr val="bg1"/>
              </a:solidFill>
              <a:effectLst/>
              <a:uLnTx/>
              <a:uFillTx/>
              <a:latin typeface="Butler" panose="02070803080706020303" pitchFamily="18" charset="0"/>
              <a:ea typeface="+mj-ea"/>
              <a:cs typeface="Times New Roman" panose="02020603050405020304" pitchFamily="18" charset="0"/>
            </a:endParaRPr>
          </a:p>
        </p:txBody>
      </p:sp>
      <p:sp>
        <p:nvSpPr>
          <p:cNvPr id="8" name="矩形 7"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4A025838-563D-4604-8735-31C4054714F0}"/>
              </a:ext>
            </a:extLst>
          </p:cNvPr>
          <p:cNvSpPr/>
          <p:nvPr/>
        </p:nvSpPr>
        <p:spPr>
          <a:xfrm>
            <a:off x="3560508" y="2207127"/>
            <a:ext cx="2571750" cy="2000548"/>
          </a:xfrm>
          <a:prstGeom prst="rect">
            <a:avLst/>
          </a:prstGeom>
        </p:spPr>
        <p:txBody>
          <a:bodyPr wrap="square">
            <a:spAutoFit/>
          </a:bodyPr>
          <a:lstStyle/>
          <a:p>
            <a:pPr fontAlgn="base">
              <a:lnSpc>
                <a:spcPct val="150000"/>
              </a:lnSpc>
              <a:spcBef>
                <a:spcPct val="0"/>
              </a:spcBef>
              <a:spcAft>
                <a:spcPct val="0"/>
              </a:spcAft>
            </a:pPr>
            <a:r>
              <a:rPr lang="en-US" altLang="zh-CN" sz="1050">
                <a:solidFill>
                  <a:schemeClr val="bg1"/>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Lorem ipsum dolor sit amet, consectetuer adipiscing elit. Aenean commodo ligula eget dolor. </a:t>
            </a:r>
          </a:p>
        </p:txBody>
      </p:sp>
      <p:sp>
        <p:nvSpPr>
          <p:cNvPr id="11" name="矩形 10">
            <a:extLst>
              <a:ext uri="{FF2B5EF4-FFF2-40B4-BE49-F238E27FC236}">
                <a16:creationId xmlns:a16="http://schemas.microsoft.com/office/drawing/2014/main" id="{AA4C5718-BB96-4CD8-BED3-2C5CB7B80EA3}"/>
              </a:ext>
            </a:extLst>
          </p:cNvPr>
          <p:cNvSpPr/>
          <p:nvPr/>
        </p:nvSpPr>
        <p:spPr bwMode="auto">
          <a:xfrm>
            <a:off x="3514949" y="1542088"/>
            <a:ext cx="2662908" cy="646331"/>
          </a:xfrm>
          <a:prstGeom prst="rect">
            <a:avLst/>
          </a:prstGeom>
          <a:ln>
            <a:noFill/>
          </a:ln>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tabLst>
                <a:tab pos="625475" algn="l"/>
              </a:tabLst>
              <a:defRPr/>
            </a:pPr>
            <a:r>
              <a:rPr kumimoji="0" lang="en-US" altLang="zh-CN" sz="3600" b="0" i="0" u="none" strike="noStrike" kern="100" cap="none" spc="0" normalizeH="0" baseline="0" noProof="0">
                <a:ln>
                  <a:noFill/>
                </a:ln>
                <a:solidFill>
                  <a:schemeClr val="bg1"/>
                </a:solidFill>
                <a:effectLst/>
                <a:uLnTx/>
                <a:uFillTx/>
                <a:latin typeface="Butler" panose="02070803080706020303" pitchFamily="18" charset="0"/>
                <a:ea typeface="+mj-ea"/>
                <a:cs typeface="Times New Roman" panose="02020603050405020304" pitchFamily="18" charset="0"/>
              </a:rPr>
              <a:t>PLANNING</a:t>
            </a:r>
          </a:p>
        </p:txBody>
      </p:sp>
      <p:sp>
        <p:nvSpPr>
          <p:cNvPr id="12" name="矩形 11"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2BB63B0C-0409-481F-A1A9-37469D4C8A6C}"/>
              </a:ext>
            </a:extLst>
          </p:cNvPr>
          <p:cNvSpPr/>
          <p:nvPr/>
        </p:nvSpPr>
        <p:spPr>
          <a:xfrm>
            <a:off x="6651228" y="755258"/>
            <a:ext cx="2279979" cy="33855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9B4E32"/>
                </a:solidFill>
                <a:effectLst/>
                <a:uLnTx/>
                <a:uFillTx/>
                <a:latin typeface="Century Gothic"/>
                <a:ea typeface="微软雅黑 Light"/>
                <a:cs typeface="+mn-cs"/>
                <a:sym typeface="+mn-lt"/>
              </a:rPr>
              <a:t>未来工作计划</a:t>
            </a:r>
          </a:p>
        </p:txBody>
      </p:sp>
      <p:sp>
        <p:nvSpPr>
          <p:cNvPr id="13" name="矩形 12"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836C8145-440E-458B-AB9A-A8BB55AFEA80}"/>
              </a:ext>
            </a:extLst>
          </p:cNvPr>
          <p:cNvSpPr/>
          <p:nvPr/>
        </p:nvSpPr>
        <p:spPr>
          <a:xfrm>
            <a:off x="6651228" y="1093812"/>
            <a:ext cx="2492772" cy="546303"/>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mn-lt"/>
              </a:rPr>
              <a:t>Lorem ipsum dolor sit amet, consectetuer adipiscing elit. </a:t>
            </a:r>
          </a:p>
        </p:txBody>
      </p:sp>
      <p:sp>
        <p:nvSpPr>
          <p:cNvPr id="14" name="矩形 13"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FF15310F-4B0B-4F10-8EE8-034ED25344B8}"/>
              </a:ext>
            </a:extLst>
          </p:cNvPr>
          <p:cNvSpPr/>
          <p:nvPr/>
        </p:nvSpPr>
        <p:spPr>
          <a:xfrm>
            <a:off x="6651228" y="2233196"/>
            <a:ext cx="2279979" cy="33855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9B4E32"/>
                </a:solidFill>
                <a:effectLst/>
                <a:uLnTx/>
                <a:uFillTx/>
                <a:latin typeface="Century Gothic"/>
                <a:ea typeface="微软雅黑 Light"/>
                <a:cs typeface="+mn-cs"/>
                <a:sym typeface="+mn-lt"/>
              </a:rPr>
              <a:t>未来工作计划</a:t>
            </a:r>
          </a:p>
        </p:txBody>
      </p:sp>
      <p:sp>
        <p:nvSpPr>
          <p:cNvPr id="15" name="矩形 14"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905A4F4F-FDEC-4047-A58B-C2EBC5264856}"/>
              </a:ext>
            </a:extLst>
          </p:cNvPr>
          <p:cNvSpPr/>
          <p:nvPr/>
        </p:nvSpPr>
        <p:spPr>
          <a:xfrm>
            <a:off x="6651228" y="2571750"/>
            <a:ext cx="2492772" cy="546303"/>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mn-lt"/>
              </a:rPr>
              <a:t>Lorem ipsum dolor sit amet, consectetuer adipiscing elit. </a:t>
            </a:r>
          </a:p>
        </p:txBody>
      </p:sp>
      <p:sp>
        <p:nvSpPr>
          <p:cNvPr id="16" name="矩形 15"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E18405DF-5419-4CB0-854C-6FB7AD324F83}"/>
              </a:ext>
            </a:extLst>
          </p:cNvPr>
          <p:cNvSpPr/>
          <p:nvPr/>
        </p:nvSpPr>
        <p:spPr>
          <a:xfrm>
            <a:off x="6651228" y="3766574"/>
            <a:ext cx="2279979" cy="33855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9B4E32"/>
                </a:solidFill>
                <a:effectLst/>
                <a:uLnTx/>
                <a:uFillTx/>
                <a:latin typeface="Century Gothic"/>
                <a:ea typeface="微软雅黑 Light"/>
                <a:cs typeface="+mn-cs"/>
                <a:sym typeface="+mn-lt"/>
              </a:rPr>
              <a:t>未来工作计划</a:t>
            </a:r>
          </a:p>
        </p:txBody>
      </p:sp>
      <p:sp>
        <p:nvSpPr>
          <p:cNvPr id="17" name="矩形 16"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2717FB9A-4EAC-4069-9A87-08CA598457F9}"/>
              </a:ext>
            </a:extLst>
          </p:cNvPr>
          <p:cNvSpPr/>
          <p:nvPr/>
        </p:nvSpPr>
        <p:spPr>
          <a:xfrm>
            <a:off x="6651228" y="4105128"/>
            <a:ext cx="2492772" cy="546303"/>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mn-lt"/>
              </a:rPr>
              <a:t>Lorem ipsum dolor sit amet, consectetuer adipiscing elit. </a:t>
            </a:r>
          </a:p>
        </p:txBody>
      </p:sp>
    </p:spTree>
    <p:extLst>
      <p:ext uri="{BB962C8B-B14F-4D97-AF65-F5344CB8AC3E}">
        <p14:creationId xmlns:p14="http://schemas.microsoft.com/office/powerpoint/2010/main" val="1134407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35234"/>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DCFBA7-238E-4CF8-A8A9-E83813D4D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602" y="437322"/>
            <a:ext cx="3504537" cy="4380671"/>
          </a:xfrm>
          <a:prstGeom prst="rect">
            <a:avLst/>
          </a:prstGeom>
        </p:spPr>
      </p:pic>
      <p:sp>
        <p:nvSpPr>
          <p:cNvPr id="20" name="矩形 19">
            <a:extLst>
              <a:ext uri="{FF2B5EF4-FFF2-40B4-BE49-F238E27FC236}">
                <a16:creationId xmlns:a16="http://schemas.microsoft.com/office/drawing/2014/main" id="{6DD1E39D-0EAF-48AB-A74E-A4DFB396C2D7}"/>
              </a:ext>
            </a:extLst>
          </p:cNvPr>
          <p:cNvSpPr/>
          <p:nvPr/>
        </p:nvSpPr>
        <p:spPr bwMode="auto">
          <a:xfrm>
            <a:off x="2899268" y="1977163"/>
            <a:ext cx="4152227" cy="923330"/>
          </a:xfrm>
          <a:prstGeom prst="rect">
            <a:avLst/>
          </a:prstGeom>
          <a:ln>
            <a:noFill/>
          </a:ln>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tab pos="625475" algn="l"/>
              </a:tabLst>
              <a:defRPr/>
            </a:pPr>
            <a:r>
              <a:rPr kumimoji="0" lang="en-US" altLang="zh-CN" sz="5400" b="0" i="0" u="none" strike="noStrike" kern="100" cap="none" spc="0" normalizeH="0" baseline="0" noProof="0">
                <a:ln>
                  <a:noFill/>
                </a:ln>
                <a:solidFill>
                  <a:prstClr val="white"/>
                </a:solidFill>
                <a:effectLst/>
                <a:uLnTx/>
                <a:uFillTx/>
                <a:latin typeface="Butler" panose="02070803080706020303" pitchFamily="18" charset="0"/>
                <a:ea typeface="汉仪大宋简"/>
                <a:cs typeface="Times New Roman" panose="02020603050405020304" pitchFamily="18" charset="0"/>
              </a:rPr>
              <a:t>THANK YOU</a:t>
            </a:r>
          </a:p>
        </p:txBody>
      </p:sp>
      <p:sp>
        <p:nvSpPr>
          <p:cNvPr id="27" name="矩形 26">
            <a:extLst>
              <a:ext uri="{FF2B5EF4-FFF2-40B4-BE49-F238E27FC236}">
                <a16:creationId xmlns:a16="http://schemas.microsoft.com/office/drawing/2014/main" id="{0896CE41-ABEB-4689-A9C9-05E9AC65EEAA}"/>
              </a:ext>
            </a:extLst>
          </p:cNvPr>
          <p:cNvSpPr/>
          <p:nvPr/>
        </p:nvSpPr>
        <p:spPr>
          <a:xfrm>
            <a:off x="2899268" y="2847833"/>
            <a:ext cx="5199455" cy="552011"/>
          </a:xfrm>
          <a:prstGeom prst="rect">
            <a:avLst/>
          </a:prstGeom>
        </p:spPr>
        <p:txBody>
          <a:bodyPr wrap="square">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en-US" altLang="zh-CN" sz="1050" b="0" i="0" u="none" strike="noStrike" kern="1200" cap="none" spc="0" normalizeH="0" baseline="0" noProof="0">
                <a:ln>
                  <a:noFill/>
                </a:ln>
                <a:solidFill>
                  <a:prstClr val="white"/>
                </a:solidFill>
                <a:effectLst/>
                <a:uLnTx/>
                <a:uFillTx/>
                <a:latin typeface="Century Gothic"/>
                <a:ea typeface="微软雅黑 Light"/>
                <a:cs typeface="+mn-cs"/>
              </a:rPr>
              <a:t>Lorem ipsum dolor sit amet, consectetur adipiscing elit. Donec luctus nibh sit amet sem vulputate venenatis bibendum orci pulvinar. </a:t>
            </a:r>
          </a:p>
        </p:txBody>
      </p:sp>
      <p:sp>
        <p:nvSpPr>
          <p:cNvPr id="7" name="椭圆 6">
            <a:extLst>
              <a:ext uri="{FF2B5EF4-FFF2-40B4-BE49-F238E27FC236}">
                <a16:creationId xmlns:a16="http://schemas.microsoft.com/office/drawing/2014/main" id="{8714480F-FA32-4BCA-B30F-2D35FCFEE68C}"/>
              </a:ext>
            </a:extLst>
          </p:cNvPr>
          <p:cNvSpPr/>
          <p:nvPr/>
        </p:nvSpPr>
        <p:spPr>
          <a:xfrm>
            <a:off x="-677036" y="1538131"/>
            <a:ext cx="382137" cy="382137"/>
          </a:xfrm>
          <a:prstGeom prst="ellipse">
            <a:avLst/>
          </a:prstGeom>
          <a:solidFill>
            <a:srgbClr val="935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a:ea typeface="微软雅黑 Light"/>
              <a:cs typeface="+mn-cs"/>
            </a:endParaRPr>
          </a:p>
        </p:txBody>
      </p:sp>
      <p:sp>
        <p:nvSpPr>
          <p:cNvPr id="8" name="椭圆 7">
            <a:extLst>
              <a:ext uri="{FF2B5EF4-FFF2-40B4-BE49-F238E27FC236}">
                <a16:creationId xmlns:a16="http://schemas.microsoft.com/office/drawing/2014/main" id="{7D461C6E-6490-4238-9207-89E0D4D8DD24}"/>
              </a:ext>
            </a:extLst>
          </p:cNvPr>
          <p:cNvSpPr/>
          <p:nvPr/>
        </p:nvSpPr>
        <p:spPr>
          <a:xfrm>
            <a:off x="-677036" y="2015250"/>
            <a:ext cx="382137" cy="382137"/>
          </a:xfrm>
          <a:prstGeom prst="ellipse">
            <a:avLst/>
          </a:prstGeom>
          <a:solidFill>
            <a:srgbClr val="715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a:ea typeface="微软雅黑 Light"/>
              <a:cs typeface="+mn-cs"/>
            </a:endParaRPr>
          </a:p>
        </p:txBody>
      </p:sp>
      <p:sp>
        <p:nvSpPr>
          <p:cNvPr id="10" name="椭圆 9">
            <a:extLst>
              <a:ext uri="{FF2B5EF4-FFF2-40B4-BE49-F238E27FC236}">
                <a16:creationId xmlns:a16="http://schemas.microsoft.com/office/drawing/2014/main" id="{AA648BD2-19A7-4FA8-82B8-F69E20239247}"/>
              </a:ext>
            </a:extLst>
          </p:cNvPr>
          <p:cNvSpPr/>
          <p:nvPr/>
        </p:nvSpPr>
        <p:spPr>
          <a:xfrm>
            <a:off x="-677036" y="1061012"/>
            <a:ext cx="382137" cy="382137"/>
          </a:xfrm>
          <a:prstGeom prst="ellipse">
            <a:avLst/>
          </a:prstGeom>
          <a:solidFill>
            <a:srgbClr val="9C8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a:ea typeface="微软雅黑 Light"/>
              <a:cs typeface="+mn-cs"/>
            </a:endParaRPr>
          </a:p>
        </p:txBody>
      </p:sp>
      <p:sp>
        <p:nvSpPr>
          <p:cNvPr id="62" name="文本框 61">
            <a:extLst>
              <a:ext uri="{FF2B5EF4-FFF2-40B4-BE49-F238E27FC236}">
                <a16:creationId xmlns:a16="http://schemas.microsoft.com/office/drawing/2014/main" id="{FFA9A7AC-E313-4B78-9EC5-05DDDBED5FFC}"/>
              </a:ext>
            </a:extLst>
          </p:cNvPr>
          <p:cNvSpPr txBox="1"/>
          <p:nvPr/>
        </p:nvSpPr>
        <p:spPr>
          <a:xfrm>
            <a:off x="2899268" y="1619089"/>
            <a:ext cx="341632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tab pos="2330450" algn="l"/>
              </a:tabLst>
              <a:defRPr/>
            </a:pPr>
            <a:r>
              <a:rPr kumimoji="0" lang="zh-CN" altLang="en-US" sz="1800" b="0" i="0" u="none" strike="noStrike" kern="1200" cap="none" spc="0" normalizeH="0" baseline="0" noProof="0">
                <a:ln>
                  <a:noFill/>
                </a:ln>
                <a:solidFill>
                  <a:prstClr val="white"/>
                </a:solidFill>
                <a:effectLst/>
                <a:uLnTx/>
                <a:uFillTx/>
                <a:latin typeface="Century Gothic"/>
                <a:ea typeface="微软雅黑 Light"/>
                <a:cs typeface="+mn-cs"/>
              </a:rPr>
              <a:t>欧美复古杂志工作总结汇报模板</a:t>
            </a:r>
          </a:p>
        </p:txBody>
      </p:sp>
      <p:sp>
        <p:nvSpPr>
          <p:cNvPr id="13" name="椭圆 12">
            <a:extLst>
              <a:ext uri="{FF2B5EF4-FFF2-40B4-BE49-F238E27FC236}">
                <a16:creationId xmlns:a16="http://schemas.microsoft.com/office/drawing/2014/main" id="{22495555-8D94-428E-AEBC-315A30940B68}"/>
              </a:ext>
            </a:extLst>
          </p:cNvPr>
          <p:cNvSpPr/>
          <p:nvPr/>
        </p:nvSpPr>
        <p:spPr>
          <a:xfrm>
            <a:off x="-677036" y="2492369"/>
            <a:ext cx="382137" cy="382137"/>
          </a:xfrm>
          <a:prstGeom prst="ellipse">
            <a:avLst/>
          </a:prstGeom>
          <a:solidFill>
            <a:srgbClr val="E8C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a:ea typeface="微软雅黑 Light"/>
              <a:cs typeface="+mn-cs"/>
            </a:endParaRPr>
          </a:p>
        </p:txBody>
      </p:sp>
      <p:sp>
        <p:nvSpPr>
          <p:cNvPr id="18" name="矩形 17">
            <a:extLst>
              <a:ext uri="{FF2B5EF4-FFF2-40B4-BE49-F238E27FC236}">
                <a16:creationId xmlns:a16="http://schemas.microsoft.com/office/drawing/2014/main" id="{4E8E3BFA-2E5A-4389-BDEB-5D845EF92A8D}"/>
              </a:ext>
            </a:extLst>
          </p:cNvPr>
          <p:cNvSpPr/>
          <p:nvPr/>
        </p:nvSpPr>
        <p:spPr bwMode="auto">
          <a:xfrm>
            <a:off x="1073606" y="4372027"/>
            <a:ext cx="6996787" cy="307777"/>
          </a:xfrm>
          <a:prstGeom prst="rect">
            <a:avLst/>
          </a:prstGeom>
          <a:ln>
            <a:noFill/>
          </a:ln>
        </p:spPr>
        <p:txBody>
          <a:bodyPr wrap="square">
            <a:spAutoFit/>
          </a:bodyPr>
          <a:lstStyle/>
          <a:p>
            <a:pPr marL="0" marR="0" lvl="0" indent="0" algn="dist" defTabSz="457200" rtl="0" eaLnBrk="1" fontAlgn="auto" latinLnBrk="0" hangingPunct="1">
              <a:lnSpc>
                <a:spcPct val="100000"/>
              </a:lnSpc>
              <a:spcBef>
                <a:spcPts val="0"/>
              </a:spcBef>
              <a:spcAft>
                <a:spcPts val="0"/>
              </a:spcAft>
              <a:buClrTx/>
              <a:buSzTx/>
              <a:buFontTx/>
              <a:buNone/>
              <a:tabLst>
                <a:tab pos="625475" algn="l"/>
              </a:tabLst>
              <a:defRPr/>
            </a:pPr>
            <a:r>
              <a:rPr kumimoji="0" lang="en-US" altLang="zh-CN" sz="1400" b="0" i="0" u="none" strike="noStrike" kern="100" cap="none" spc="0" normalizeH="0" baseline="0" noProof="0">
                <a:ln>
                  <a:noFill/>
                </a:ln>
                <a:solidFill>
                  <a:prstClr val="white"/>
                </a:solidFill>
                <a:effectLst/>
                <a:uLnTx/>
                <a:uFillTx/>
                <a:latin typeface="Butler" panose="02070803080706020303" pitchFamily="18" charset="0"/>
                <a:ea typeface="汉仪大宋简"/>
                <a:cs typeface="Times New Roman" panose="02020603050405020304" pitchFamily="18" charset="0"/>
              </a:rPr>
              <a:t>RETRO ALBUM</a:t>
            </a:r>
            <a:endParaRPr kumimoji="0" lang="zh-CN" altLang="en-US" sz="1400" b="0" i="0" u="none" strike="noStrike" kern="100" cap="none" spc="0" normalizeH="0" baseline="0" noProof="0">
              <a:ln>
                <a:noFill/>
              </a:ln>
              <a:solidFill>
                <a:prstClr val="white"/>
              </a:solidFill>
              <a:effectLst/>
              <a:uLnTx/>
              <a:uFillTx/>
              <a:latin typeface="Butler" panose="02070803080706020303" pitchFamily="18" charset="0"/>
              <a:ea typeface="汉仪大宋简"/>
              <a:cs typeface="Times New Roman" panose="02020603050405020304" pitchFamily="18" charset="0"/>
            </a:endParaRPr>
          </a:p>
        </p:txBody>
      </p:sp>
    </p:spTree>
    <p:extLst>
      <p:ext uri="{BB962C8B-B14F-4D97-AF65-F5344CB8AC3E}">
        <p14:creationId xmlns:p14="http://schemas.microsoft.com/office/powerpoint/2010/main" val="2468810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B7CBD22F-99C1-4661-8237-FB7014AE0244}"/>
              </a:ext>
            </a:extLst>
          </p:cNvPr>
          <p:cNvSpPr/>
          <p:nvPr/>
        </p:nvSpPr>
        <p:spPr>
          <a:xfrm>
            <a:off x="6027089" y="0"/>
            <a:ext cx="31169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5E38367-780E-4ADC-AA36-0F43AB0AE5EA}"/>
              </a:ext>
            </a:extLst>
          </p:cNvPr>
          <p:cNvSpPr/>
          <p:nvPr/>
        </p:nvSpPr>
        <p:spPr bwMode="auto">
          <a:xfrm>
            <a:off x="1846984" y="708391"/>
            <a:ext cx="1569660" cy="369332"/>
          </a:xfrm>
          <a:prstGeom prst="rect">
            <a:avLst/>
          </a:prstGeom>
          <a:ln>
            <a:noFill/>
          </a:ln>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tabLst>
                <a:tab pos="625475" algn="l"/>
              </a:tabLst>
              <a:defRPr/>
            </a:pPr>
            <a:r>
              <a:rPr lang="zh-CN" altLang="en-US" kern="100">
                <a:solidFill>
                  <a:srgbClr val="935234"/>
                </a:solidFill>
                <a:latin typeface="+mn-ea"/>
                <a:cs typeface="Times New Roman" panose="02020603050405020304" pitchFamily="18" charset="0"/>
              </a:rPr>
              <a:t>工作内容回顾</a:t>
            </a:r>
          </a:p>
        </p:txBody>
      </p:sp>
      <p:sp>
        <p:nvSpPr>
          <p:cNvPr id="4" name="矩形 3">
            <a:extLst>
              <a:ext uri="{FF2B5EF4-FFF2-40B4-BE49-F238E27FC236}">
                <a16:creationId xmlns:a16="http://schemas.microsoft.com/office/drawing/2014/main" id="{0B7DF301-44D5-4715-B1DD-8E296D23221B}"/>
              </a:ext>
            </a:extLst>
          </p:cNvPr>
          <p:cNvSpPr/>
          <p:nvPr/>
        </p:nvSpPr>
        <p:spPr bwMode="auto">
          <a:xfrm>
            <a:off x="1846984" y="1818534"/>
            <a:ext cx="1569660" cy="369332"/>
          </a:xfrm>
          <a:prstGeom prst="rect">
            <a:avLst/>
          </a:prstGeom>
          <a:ln>
            <a:noFill/>
          </a:ln>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tabLst>
                <a:tab pos="625475" algn="l"/>
              </a:tabLst>
              <a:defRPr/>
            </a:pPr>
            <a:r>
              <a:rPr lang="zh-CN" altLang="en-US" kern="100">
                <a:solidFill>
                  <a:srgbClr val="935234"/>
                </a:solidFill>
                <a:latin typeface="+mn-ea"/>
                <a:cs typeface="Times New Roman" panose="02020603050405020304" pitchFamily="18" charset="0"/>
              </a:rPr>
              <a:t>市场数据分析</a:t>
            </a:r>
          </a:p>
        </p:txBody>
      </p:sp>
      <p:sp>
        <p:nvSpPr>
          <p:cNvPr id="5" name="矩形 4">
            <a:extLst>
              <a:ext uri="{FF2B5EF4-FFF2-40B4-BE49-F238E27FC236}">
                <a16:creationId xmlns:a16="http://schemas.microsoft.com/office/drawing/2014/main" id="{F1A1275B-5B86-4A09-AAAA-61E31D2DF837}"/>
              </a:ext>
            </a:extLst>
          </p:cNvPr>
          <p:cNvSpPr/>
          <p:nvPr/>
        </p:nvSpPr>
        <p:spPr bwMode="auto">
          <a:xfrm>
            <a:off x="1846984" y="2194166"/>
            <a:ext cx="1806200" cy="253916"/>
          </a:xfrm>
          <a:prstGeom prst="rect">
            <a:avLst/>
          </a:prstGeom>
          <a:ln>
            <a:noFill/>
          </a:ln>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tabLst>
                <a:tab pos="625475" algn="l"/>
              </a:tabLst>
              <a:defRPr/>
            </a:pPr>
            <a:r>
              <a:rPr kumimoji="0" lang="en-US" altLang="zh-CN" sz="1050" b="0" i="0" u="none" strike="noStrike" kern="100" cap="none" spc="0" normalizeH="0" baseline="0" noProof="0">
                <a:ln>
                  <a:noFill/>
                </a:ln>
                <a:solidFill>
                  <a:srgbClr val="935234"/>
                </a:solidFill>
                <a:effectLst/>
                <a:uLnTx/>
                <a:uFillTx/>
                <a:latin typeface="Butler" panose="02070803080706020303" pitchFamily="18" charset="0"/>
                <a:ea typeface="+mj-ea"/>
                <a:cs typeface="Times New Roman" panose="02020603050405020304" pitchFamily="18" charset="0"/>
              </a:rPr>
              <a:t>MARKET DATA ANALYSIS</a:t>
            </a:r>
          </a:p>
        </p:txBody>
      </p:sp>
      <p:sp>
        <p:nvSpPr>
          <p:cNvPr id="6" name="矩形 5">
            <a:extLst>
              <a:ext uri="{FF2B5EF4-FFF2-40B4-BE49-F238E27FC236}">
                <a16:creationId xmlns:a16="http://schemas.microsoft.com/office/drawing/2014/main" id="{FD54EA27-0E7D-4083-A62C-6764F74F76DA}"/>
              </a:ext>
            </a:extLst>
          </p:cNvPr>
          <p:cNvSpPr/>
          <p:nvPr/>
        </p:nvSpPr>
        <p:spPr bwMode="auto">
          <a:xfrm>
            <a:off x="1846984" y="2928677"/>
            <a:ext cx="1569660" cy="369332"/>
          </a:xfrm>
          <a:prstGeom prst="rect">
            <a:avLst/>
          </a:prstGeom>
          <a:ln>
            <a:noFill/>
          </a:ln>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tabLst>
                <a:tab pos="625475" algn="l"/>
              </a:tabLst>
              <a:defRPr/>
            </a:pPr>
            <a:r>
              <a:rPr lang="zh-CN" altLang="en-US" kern="100">
                <a:solidFill>
                  <a:srgbClr val="935234"/>
                </a:solidFill>
                <a:latin typeface="+mn-ea"/>
                <a:cs typeface="Times New Roman" panose="02020603050405020304" pitchFamily="18" charset="0"/>
              </a:rPr>
              <a:t>工作经验总结</a:t>
            </a:r>
          </a:p>
        </p:txBody>
      </p:sp>
      <p:sp>
        <p:nvSpPr>
          <p:cNvPr id="7" name="矩形 6">
            <a:extLst>
              <a:ext uri="{FF2B5EF4-FFF2-40B4-BE49-F238E27FC236}">
                <a16:creationId xmlns:a16="http://schemas.microsoft.com/office/drawing/2014/main" id="{FD15EC68-2975-4A96-9055-917C3D003C9A}"/>
              </a:ext>
            </a:extLst>
          </p:cNvPr>
          <p:cNvSpPr/>
          <p:nvPr/>
        </p:nvSpPr>
        <p:spPr bwMode="auto">
          <a:xfrm>
            <a:off x="1846984" y="3304309"/>
            <a:ext cx="2182392" cy="253916"/>
          </a:xfrm>
          <a:prstGeom prst="rect">
            <a:avLst/>
          </a:prstGeom>
          <a:ln>
            <a:noFill/>
          </a:ln>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tabLst>
                <a:tab pos="625475" algn="l"/>
              </a:tabLst>
              <a:defRPr/>
            </a:pPr>
            <a:r>
              <a:rPr kumimoji="0" lang="en-US" altLang="zh-CN" sz="1050" b="0" i="0" u="none" strike="noStrike" kern="100" cap="none" spc="0" normalizeH="0" baseline="0" noProof="0">
                <a:ln>
                  <a:noFill/>
                </a:ln>
                <a:solidFill>
                  <a:srgbClr val="935234"/>
                </a:solidFill>
                <a:effectLst/>
                <a:uLnTx/>
                <a:uFillTx/>
                <a:latin typeface="Butler" panose="02070803080706020303" pitchFamily="18" charset="0"/>
                <a:ea typeface="+mj-ea"/>
                <a:cs typeface="Times New Roman" panose="02020603050405020304" pitchFamily="18" charset="0"/>
              </a:rPr>
              <a:t>WORK EXPERIENCE SUMMARY</a:t>
            </a:r>
          </a:p>
        </p:txBody>
      </p:sp>
      <p:sp>
        <p:nvSpPr>
          <p:cNvPr id="8" name="矩形 7">
            <a:extLst>
              <a:ext uri="{FF2B5EF4-FFF2-40B4-BE49-F238E27FC236}">
                <a16:creationId xmlns:a16="http://schemas.microsoft.com/office/drawing/2014/main" id="{AE922AB7-36FE-473C-A475-6F5B61B55D83}"/>
              </a:ext>
            </a:extLst>
          </p:cNvPr>
          <p:cNvSpPr/>
          <p:nvPr/>
        </p:nvSpPr>
        <p:spPr bwMode="auto">
          <a:xfrm>
            <a:off x="1846984" y="4038820"/>
            <a:ext cx="1569660" cy="369332"/>
          </a:xfrm>
          <a:prstGeom prst="rect">
            <a:avLst/>
          </a:prstGeom>
          <a:ln>
            <a:noFill/>
          </a:ln>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tabLst>
                <a:tab pos="625475" algn="l"/>
              </a:tabLst>
              <a:defRPr/>
            </a:pPr>
            <a:r>
              <a:rPr lang="zh-CN" altLang="en-US" kern="100">
                <a:solidFill>
                  <a:srgbClr val="935234"/>
                </a:solidFill>
                <a:latin typeface="+mn-ea"/>
                <a:cs typeface="Times New Roman" panose="02020603050405020304" pitchFamily="18" charset="0"/>
              </a:rPr>
              <a:t>未来工作计划</a:t>
            </a:r>
          </a:p>
        </p:txBody>
      </p:sp>
      <p:sp>
        <p:nvSpPr>
          <p:cNvPr id="9" name="矩形 8">
            <a:extLst>
              <a:ext uri="{FF2B5EF4-FFF2-40B4-BE49-F238E27FC236}">
                <a16:creationId xmlns:a16="http://schemas.microsoft.com/office/drawing/2014/main" id="{9774FDC9-1B62-4E85-8601-CBA399914FBB}"/>
              </a:ext>
            </a:extLst>
          </p:cNvPr>
          <p:cNvSpPr/>
          <p:nvPr/>
        </p:nvSpPr>
        <p:spPr bwMode="auto">
          <a:xfrm>
            <a:off x="1846984" y="4414452"/>
            <a:ext cx="1904945" cy="253916"/>
          </a:xfrm>
          <a:prstGeom prst="rect">
            <a:avLst/>
          </a:prstGeom>
          <a:ln>
            <a:noFill/>
          </a:ln>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tabLst>
                <a:tab pos="625475" algn="l"/>
              </a:tabLst>
              <a:defRPr/>
            </a:pPr>
            <a:r>
              <a:rPr kumimoji="0" lang="en-US" altLang="zh-CN" sz="1050" b="0" i="0" u="none" strike="noStrike" kern="100" cap="none" spc="0" normalizeH="0" baseline="0" noProof="0">
                <a:ln>
                  <a:noFill/>
                </a:ln>
                <a:solidFill>
                  <a:srgbClr val="935234"/>
                </a:solidFill>
                <a:effectLst/>
                <a:uLnTx/>
                <a:uFillTx/>
                <a:latin typeface="Butler" panose="02070803080706020303" pitchFamily="18" charset="0"/>
                <a:ea typeface="+mj-ea"/>
                <a:cs typeface="Times New Roman" panose="02020603050405020304" pitchFamily="18" charset="0"/>
              </a:rPr>
              <a:t>FUTURE WORK PLANNING</a:t>
            </a:r>
          </a:p>
        </p:txBody>
      </p:sp>
      <p:sp>
        <p:nvSpPr>
          <p:cNvPr id="10" name="矩形 9">
            <a:extLst>
              <a:ext uri="{FF2B5EF4-FFF2-40B4-BE49-F238E27FC236}">
                <a16:creationId xmlns:a16="http://schemas.microsoft.com/office/drawing/2014/main" id="{2DCCB6A4-6903-4157-8748-5591825C588A}"/>
              </a:ext>
            </a:extLst>
          </p:cNvPr>
          <p:cNvSpPr/>
          <p:nvPr/>
        </p:nvSpPr>
        <p:spPr bwMode="auto">
          <a:xfrm>
            <a:off x="1846984" y="1065681"/>
            <a:ext cx="1351909" cy="261610"/>
          </a:xfrm>
          <a:prstGeom prst="rect">
            <a:avLst/>
          </a:prstGeom>
          <a:ln>
            <a:noFill/>
          </a:ln>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tabLst>
                <a:tab pos="625475" algn="l"/>
              </a:tabLst>
              <a:defRPr/>
            </a:pPr>
            <a:r>
              <a:rPr kumimoji="0" lang="en-US" altLang="zh-CN" sz="1050" b="0" i="0" u="none" strike="noStrike" kern="100" cap="none" spc="0" normalizeH="0" baseline="0" noProof="0">
                <a:ln>
                  <a:noFill/>
                </a:ln>
                <a:solidFill>
                  <a:srgbClr val="935234"/>
                </a:solidFill>
                <a:effectLst/>
                <a:uLnTx/>
                <a:uFillTx/>
                <a:latin typeface="Butler" panose="02070803080706020303" pitchFamily="18" charset="0"/>
                <a:ea typeface="+mj-ea"/>
                <a:cs typeface="Times New Roman" panose="02020603050405020304" pitchFamily="18" charset="0"/>
              </a:rPr>
              <a:t>WORK CONTENT</a:t>
            </a:r>
          </a:p>
        </p:txBody>
      </p:sp>
      <p:sp>
        <p:nvSpPr>
          <p:cNvPr id="15" name="矩形 14">
            <a:extLst>
              <a:ext uri="{FF2B5EF4-FFF2-40B4-BE49-F238E27FC236}">
                <a16:creationId xmlns:a16="http://schemas.microsoft.com/office/drawing/2014/main" id="{D3CADBA9-109D-4E7B-AFA5-A5C49E128A40}"/>
              </a:ext>
            </a:extLst>
          </p:cNvPr>
          <p:cNvSpPr/>
          <p:nvPr/>
        </p:nvSpPr>
        <p:spPr>
          <a:xfrm>
            <a:off x="0" y="0"/>
            <a:ext cx="512064"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DC65F5A9-9131-4CA8-9B29-F1B11FF48205}"/>
              </a:ext>
            </a:extLst>
          </p:cNvPr>
          <p:cNvSpPr/>
          <p:nvPr/>
        </p:nvSpPr>
        <p:spPr bwMode="auto">
          <a:xfrm>
            <a:off x="1077399" y="687273"/>
            <a:ext cx="593431" cy="584775"/>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tab pos="625475" algn="l"/>
              </a:tabLst>
              <a:defRPr/>
            </a:pPr>
            <a:r>
              <a:rPr lang="en-US" altLang="zh-CN" sz="3200" kern="100">
                <a:solidFill>
                  <a:srgbClr val="935234"/>
                </a:solidFill>
                <a:latin typeface="+mj-lt"/>
                <a:cs typeface="Times New Roman" panose="02020603050405020304" pitchFamily="18" charset="0"/>
              </a:rPr>
              <a:t>01</a:t>
            </a:r>
            <a:endParaRPr lang="zh-CN" altLang="en-US" sz="3200" kern="100">
              <a:solidFill>
                <a:srgbClr val="935234"/>
              </a:solidFill>
              <a:latin typeface="+mj-lt"/>
              <a:cs typeface="Times New Roman" panose="02020603050405020304" pitchFamily="18" charset="0"/>
            </a:endParaRPr>
          </a:p>
        </p:txBody>
      </p:sp>
      <p:sp>
        <p:nvSpPr>
          <p:cNvPr id="17" name="矩形 16">
            <a:extLst>
              <a:ext uri="{FF2B5EF4-FFF2-40B4-BE49-F238E27FC236}">
                <a16:creationId xmlns:a16="http://schemas.microsoft.com/office/drawing/2014/main" id="{D4C98913-3427-4D65-8E7D-47092AED483D}"/>
              </a:ext>
            </a:extLst>
          </p:cNvPr>
          <p:cNvSpPr/>
          <p:nvPr/>
        </p:nvSpPr>
        <p:spPr bwMode="auto">
          <a:xfrm>
            <a:off x="1041492" y="1803579"/>
            <a:ext cx="630301" cy="584775"/>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tab pos="625475" algn="l"/>
              </a:tabLst>
              <a:defRPr/>
            </a:pPr>
            <a:r>
              <a:rPr lang="en-US" altLang="zh-CN" sz="3200" kern="100">
                <a:solidFill>
                  <a:srgbClr val="935234"/>
                </a:solidFill>
                <a:latin typeface="+mj-lt"/>
                <a:cs typeface="Times New Roman" panose="02020603050405020304" pitchFamily="18" charset="0"/>
              </a:rPr>
              <a:t>02</a:t>
            </a:r>
            <a:endParaRPr lang="zh-CN" altLang="en-US" sz="3200" kern="100">
              <a:solidFill>
                <a:srgbClr val="935234"/>
              </a:solidFill>
              <a:latin typeface="+mj-lt"/>
              <a:cs typeface="Times New Roman" panose="02020603050405020304" pitchFamily="18" charset="0"/>
            </a:endParaRPr>
          </a:p>
        </p:txBody>
      </p:sp>
      <p:sp>
        <p:nvSpPr>
          <p:cNvPr id="18" name="矩形 17">
            <a:extLst>
              <a:ext uri="{FF2B5EF4-FFF2-40B4-BE49-F238E27FC236}">
                <a16:creationId xmlns:a16="http://schemas.microsoft.com/office/drawing/2014/main" id="{8E910E02-3980-4778-952A-698640C8FC96}"/>
              </a:ext>
            </a:extLst>
          </p:cNvPr>
          <p:cNvSpPr/>
          <p:nvPr/>
        </p:nvSpPr>
        <p:spPr bwMode="auto">
          <a:xfrm>
            <a:off x="1042507" y="2919885"/>
            <a:ext cx="639919" cy="584775"/>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tab pos="625475" algn="l"/>
              </a:tabLst>
              <a:defRPr/>
            </a:pPr>
            <a:r>
              <a:rPr lang="en-US" altLang="zh-CN" sz="3200" kern="100">
                <a:solidFill>
                  <a:srgbClr val="935234"/>
                </a:solidFill>
                <a:latin typeface="+mj-lt"/>
                <a:cs typeface="Times New Roman" panose="02020603050405020304" pitchFamily="18" charset="0"/>
              </a:rPr>
              <a:t>03</a:t>
            </a:r>
            <a:endParaRPr lang="zh-CN" altLang="en-US" sz="3200" kern="100">
              <a:solidFill>
                <a:srgbClr val="935234"/>
              </a:solidFill>
              <a:latin typeface="+mj-lt"/>
              <a:cs typeface="Times New Roman" panose="02020603050405020304" pitchFamily="18" charset="0"/>
            </a:endParaRPr>
          </a:p>
        </p:txBody>
      </p:sp>
      <p:sp>
        <p:nvSpPr>
          <p:cNvPr id="19" name="矩形 18">
            <a:extLst>
              <a:ext uri="{FF2B5EF4-FFF2-40B4-BE49-F238E27FC236}">
                <a16:creationId xmlns:a16="http://schemas.microsoft.com/office/drawing/2014/main" id="{0B817431-F725-4229-96D1-25AE2C8558AC}"/>
              </a:ext>
            </a:extLst>
          </p:cNvPr>
          <p:cNvSpPr/>
          <p:nvPr/>
        </p:nvSpPr>
        <p:spPr bwMode="auto">
          <a:xfrm>
            <a:off x="1055170" y="4036190"/>
            <a:ext cx="649537" cy="584775"/>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tab pos="625475" algn="l"/>
              </a:tabLst>
              <a:defRPr/>
            </a:pPr>
            <a:r>
              <a:rPr lang="en-US" altLang="zh-CN" sz="3200" kern="100">
                <a:solidFill>
                  <a:srgbClr val="935234"/>
                </a:solidFill>
                <a:latin typeface="+mj-lt"/>
                <a:cs typeface="Times New Roman" panose="02020603050405020304" pitchFamily="18" charset="0"/>
              </a:rPr>
              <a:t>04</a:t>
            </a:r>
            <a:endParaRPr lang="zh-CN" altLang="en-US" sz="3200" kern="100">
              <a:solidFill>
                <a:srgbClr val="935234"/>
              </a:solidFill>
              <a:latin typeface="+mj-lt"/>
              <a:cs typeface="Times New Roman" panose="02020603050405020304" pitchFamily="18" charset="0"/>
            </a:endParaRPr>
          </a:p>
        </p:txBody>
      </p:sp>
      <p:cxnSp>
        <p:nvCxnSpPr>
          <p:cNvPr id="23" name="直接连接符 22">
            <a:extLst>
              <a:ext uri="{FF2B5EF4-FFF2-40B4-BE49-F238E27FC236}">
                <a16:creationId xmlns:a16="http://schemas.microsoft.com/office/drawing/2014/main" id="{89132CF8-CCE3-49B2-906B-DEF49FEC59C8}"/>
              </a:ext>
            </a:extLst>
          </p:cNvPr>
          <p:cNvCxnSpPr>
            <a:cxnSpLocks/>
          </p:cNvCxnSpPr>
          <p:nvPr/>
        </p:nvCxnSpPr>
        <p:spPr>
          <a:xfrm>
            <a:off x="1762125" y="866775"/>
            <a:ext cx="0" cy="185738"/>
          </a:xfrm>
          <a:prstGeom prst="line">
            <a:avLst/>
          </a:prstGeom>
          <a:ln w="28575">
            <a:solidFill>
              <a:srgbClr val="935234"/>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F39021D-3BD6-454A-87FF-BFAFB8D6C17C}"/>
              </a:ext>
            </a:extLst>
          </p:cNvPr>
          <p:cNvCxnSpPr>
            <a:cxnSpLocks/>
          </p:cNvCxnSpPr>
          <p:nvPr/>
        </p:nvCxnSpPr>
        <p:spPr>
          <a:xfrm>
            <a:off x="1762125" y="1982248"/>
            <a:ext cx="0" cy="185738"/>
          </a:xfrm>
          <a:prstGeom prst="line">
            <a:avLst/>
          </a:prstGeom>
          <a:ln w="28575">
            <a:solidFill>
              <a:srgbClr val="935234"/>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1EAAA06-4AFD-44F9-AF26-8B3C10A855A8}"/>
              </a:ext>
            </a:extLst>
          </p:cNvPr>
          <p:cNvCxnSpPr>
            <a:cxnSpLocks/>
          </p:cNvCxnSpPr>
          <p:nvPr/>
        </p:nvCxnSpPr>
        <p:spPr>
          <a:xfrm>
            <a:off x="1762125" y="3097721"/>
            <a:ext cx="0" cy="185738"/>
          </a:xfrm>
          <a:prstGeom prst="line">
            <a:avLst/>
          </a:prstGeom>
          <a:ln w="28575">
            <a:solidFill>
              <a:srgbClr val="935234"/>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6FC714D2-7017-4895-A89C-6EF7745239EC}"/>
              </a:ext>
            </a:extLst>
          </p:cNvPr>
          <p:cNvCxnSpPr>
            <a:cxnSpLocks/>
          </p:cNvCxnSpPr>
          <p:nvPr/>
        </p:nvCxnSpPr>
        <p:spPr>
          <a:xfrm>
            <a:off x="1762125" y="4213195"/>
            <a:ext cx="0" cy="185738"/>
          </a:xfrm>
          <a:prstGeom prst="line">
            <a:avLst/>
          </a:prstGeom>
          <a:ln w="28575">
            <a:solidFill>
              <a:srgbClr val="935234"/>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9F0785F2-18A2-4595-8670-2156B70D6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9" y="922352"/>
            <a:ext cx="4245997" cy="2830664"/>
          </a:xfrm>
          <a:prstGeom prst="rect">
            <a:avLst/>
          </a:prstGeom>
        </p:spPr>
      </p:pic>
      <p:sp>
        <p:nvSpPr>
          <p:cNvPr id="36" name="椭圆 35">
            <a:extLst>
              <a:ext uri="{FF2B5EF4-FFF2-40B4-BE49-F238E27FC236}">
                <a16:creationId xmlns:a16="http://schemas.microsoft.com/office/drawing/2014/main" id="{F3DA146F-3085-432C-A77B-47D08B5541E8}"/>
              </a:ext>
            </a:extLst>
          </p:cNvPr>
          <p:cNvSpPr/>
          <p:nvPr/>
        </p:nvSpPr>
        <p:spPr>
          <a:xfrm>
            <a:off x="-677036" y="1538131"/>
            <a:ext cx="382137" cy="382137"/>
          </a:xfrm>
          <a:prstGeom prst="ellipse">
            <a:avLst/>
          </a:prstGeom>
          <a:solidFill>
            <a:srgbClr val="935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A035E8CA-E7B3-4A11-975F-FF903F412EF7}"/>
              </a:ext>
            </a:extLst>
          </p:cNvPr>
          <p:cNvSpPr/>
          <p:nvPr/>
        </p:nvSpPr>
        <p:spPr>
          <a:xfrm>
            <a:off x="-677036" y="2015250"/>
            <a:ext cx="382137" cy="382137"/>
          </a:xfrm>
          <a:prstGeom prst="ellipse">
            <a:avLst/>
          </a:prstGeom>
          <a:solidFill>
            <a:srgbClr val="715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FC359AE3-C83B-4338-9B51-87697F4E47B0}"/>
              </a:ext>
            </a:extLst>
          </p:cNvPr>
          <p:cNvSpPr/>
          <p:nvPr/>
        </p:nvSpPr>
        <p:spPr>
          <a:xfrm>
            <a:off x="-677036" y="1061012"/>
            <a:ext cx="382137" cy="382137"/>
          </a:xfrm>
          <a:prstGeom prst="ellipse">
            <a:avLst/>
          </a:prstGeom>
          <a:solidFill>
            <a:srgbClr val="9C8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0D7FEC8A-F473-45D7-9315-FBB04FEA85AF}"/>
              </a:ext>
            </a:extLst>
          </p:cNvPr>
          <p:cNvSpPr/>
          <p:nvPr/>
        </p:nvSpPr>
        <p:spPr>
          <a:xfrm>
            <a:off x="-677036" y="2492369"/>
            <a:ext cx="382137" cy="382137"/>
          </a:xfrm>
          <a:prstGeom prst="ellipse">
            <a:avLst/>
          </a:prstGeom>
          <a:solidFill>
            <a:srgbClr val="E8C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B9C48C97-D293-47FA-AD60-26DDEADAECB2}"/>
              </a:ext>
            </a:extLst>
          </p:cNvPr>
          <p:cNvSpPr/>
          <p:nvPr/>
        </p:nvSpPr>
        <p:spPr bwMode="auto">
          <a:xfrm>
            <a:off x="6002595" y="3899618"/>
            <a:ext cx="2999539" cy="707886"/>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tab pos="625475" algn="l"/>
              </a:tabLst>
              <a:defRPr/>
            </a:pPr>
            <a:r>
              <a:rPr kumimoji="0" lang="en-US" altLang="zh-CN" sz="4000" b="0" i="0" u="none" strike="noStrike" kern="100" cap="none" spc="0" normalizeH="0" baseline="0" noProof="0">
                <a:ln>
                  <a:noFill/>
                </a:ln>
                <a:solidFill>
                  <a:schemeClr val="bg1"/>
                </a:solidFill>
                <a:effectLst/>
                <a:uLnTx/>
                <a:uFillTx/>
                <a:latin typeface="Butler" panose="02070803080706020303" pitchFamily="18" charset="0"/>
                <a:ea typeface="+mj-ea"/>
                <a:cs typeface="Times New Roman" panose="02020603050405020304" pitchFamily="18" charset="0"/>
              </a:rPr>
              <a:t>CONTENTS</a:t>
            </a:r>
          </a:p>
        </p:txBody>
      </p:sp>
    </p:spTree>
    <p:extLst>
      <p:ext uri="{BB962C8B-B14F-4D97-AF65-F5344CB8AC3E}">
        <p14:creationId xmlns:p14="http://schemas.microsoft.com/office/powerpoint/2010/main" val="2237121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35234"/>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31C032C-27D0-48C5-9D42-5E9B6EE24F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3551" y="171450"/>
            <a:ext cx="3200400" cy="4800600"/>
          </a:xfrm>
          <a:prstGeom prst="snip2DiagRect">
            <a:avLst>
              <a:gd name="adj1" fmla="val 0"/>
              <a:gd name="adj2" fmla="val 50000"/>
            </a:avLst>
          </a:prstGeom>
        </p:spPr>
      </p:pic>
      <p:sp>
        <p:nvSpPr>
          <p:cNvPr id="4" name="矩形 3">
            <a:extLst>
              <a:ext uri="{FF2B5EF4-FFF2-40B4-BE49-F238E27FC236}">
                <a16:creationId xmlns:a16="http://schemas.microsoft.com/office/drawing/2014/main" id="{FD323034-B296-495D-B299-A7CDE866F963}"/>
              </a:ext>
            </a:extLst>
          </p:cNvPr>
          <p:cNvSpPr/>
          <p:nvPr/>
        </p:nvSpPr>
        <p:spPr bwMode="auto">
          <a:xfrm>
            <a:off x="3793122" y="1834040"/>
            <a:ext cx="3556230" cy="923330"/>
          </a:xfrm>
          <a:prstGeom prst="rect">
            <a:avLst/>
          </a:prstGeom>
          <a:ln>
            <a:noFill/>
          </a:ln>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tabLst>
                <a:tab pos="625475" algn="l"/>
              </a:tabLst>
              <a:defRPr/>
            </a:pPr>
            <a:r>
              <a:rPr kumimoji="0" lang="en-US" altLang="zh-CN" sz="5400" b="0" i="0" u="none" strike="noStrike" kern="100" cap="none" spc="0" normalizeH="0" baseline="0" noProof="0">
                <a:ln>
                  <a:noFill/>
                </a:ln>
                <a:solidFill>
                  <a:schemeClr val="bg1"/>
                </a:solidFill>
                <a:effectLst/>
                <a:uLnTx/>
                <a:uFillTx/>
                <a:latin typeface="Butler" panose="02070803080706020303" pitchFamily="18" charset="0"/>
                <a:ea typeface="+mj-ea"/>
                <a:cs typeface="Times New Roman" panose="02020603050405020304" pitchFamily="18" charset="0"/>
              </a:rPr>
              <a:t>PART ONE</a:t>
            </a:r>
            <a:endParaRPr kumimoji="0" lang="zh-CN" altLang="en-US" sz="5400" b="0" i="0" u="none" strike="noStrike" kern="100" cap="none" spc="0" normalizeH="0" baseline="0" noProof="0">
              <a:ln>
                <a:noFill/>
              </a:ln>
              <a:solidFill>
                <a:schemeClr val="bg1"/>
              </a:solidFill>
              <a:effectLst/>
              <a:uLnTx/>
              <a:uFillTx/>
              <a:latin typeface="Butler" panose="02070803080706020303" pitchFamily="18" charset="0"/>
              <a:ea typeface="+mj-ea"/>
              <a:cs typeface="Times New Roman" panose="02020603050405020304" pitchFamily="18" charset="0"/>
            </a:endParaRPr>
          </a:p>
        </p:txBody>
      </p:sp>
      <p:sp>
        <p:nvSpPr>
          <p:cNvPr id="5" name="矩形 4">
            <a:extLst>
              <a:ext uri="{FF2B5EF4-FFF2-40B4-BE49-F238E27FC236}">
                <a16:creationId xmlns:a16="http://schemas.microsoft.com/office/drawing/2014/main" id="{15FFC281-1250-4107-A26E-40E673A1903B}"/>
              </a:ext>
            </a:extLst>
          </p:cNvPr>
          <p:cNvSpPr/>
          <p:nvPr/>
        </p:nvSpPr>
        <p:spPr>
          <a:xfrm>
            <a:off x="3793122" y="2704710"/>
            <a:ext cx="5199455" cy="552011"/>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1050" b="0" i="0" u="none" strike="noStrike" kern="1200" cap="none" spc="0" normalizeH="0" baseline="0" noProof="0">
                <a:ln>
                  <a:noFill/>
                </a:ln>
                <a:solidFill>
                  <a:schemeClr val="bg1"/>
                </a:solidFill>
                <a:effectLst/>
                <a:uLnTx/>
                <a:uFillTx/>
                <a:ea typeface="微软雅黑 Light"/>
                <a:cs typeface="+mn-cs"/>
              </a:rPr>
              <a:t>Lorem ipsum dolor sit amet, consectetur adipiscing elit. Donec luctus nibh sit amet sem vulputate venenatis bibendum orci pulvinar. </a:t>
            </a:r>
          </a:p>
        </p:txBody>
      </p:sp>
      <p:sp>
        <p:nvSpPr>
          <p:cNvPr id="6" name="矩形: 圆角 5">
            <a:extLst>
              <a:ext uri="{FF2B5EF4-FFF2-40B4-BE49-F238E27FC236}">
                <a16:creationId xmlns:a16="http://schemas.microsoft.com/office/drawing/2014/main" id="{7BDF6306-7363-457C-910E-A2FEB4DB1727}"/>
              </a:ext>
            </a:extLst>
          </p:cNvPr>
          <p:cNvSpPr/>
          <p:nvPr/>
        </p:nvSpPr>
        <p:spPr>
          <a:xfrm>
            <a:off x="3960100" y="3535897"/>
            <a:ext cx="959368" cy="262328"/>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050">
                <a:solidFill>
                  <a:schemeClr val="bg1"/>
                </a:solidFill>
                <a:latin typeface="汉仪大宋简"/>
                <a:ea typeface="汉仪大宋简"/>
              </a:rPr>
              <a:t>第壹单元</a:t>
            </a:r>
            <a:endParaRPr kumimoji="0" lang="en-US" altLang="zh-CN" sz="1050" b="0" i="0" u="none" strike="noStrike" kern="1200" cap="none" spc="0" normalizeH="0" baseline="0" noProof="0">
              <a:ln>
                <a:noFill/>
              </a:ln>
              <a:solidFill>
                <a:schemeClr val="bg1"/>
              </a:solidFill>
              <a:effectLst/>
              <a:uLnTx/>
              <a:uFillTx/>
              <a:latin typeface="汉仪大宋简"/>
              <a:ea typeface="汉仪大宋简"/>
              <a:cs typeface="+mn-cs"/>
            </a:endParaRPr>
          </a:p>
        </p:txBody>
      </p:sp>
      <p:sp>
        <p:nvSpPr>
          <p:cNvPr id="7" name="文本框 6">
            <a:extLst>
              <a:ext uri="{FF2B5EF4-FFF2-40B4-BE49-F238E27FC236}">
                <a16:creationId xmlns:a16="http://schemas.microsoft.com/office/drawing/2014/main" id="{860BAE74-6C37-4F21-800A-43EBD2F6FACE}"/>
              </a:ext>
            </a:extLst>
          </p:cNvPr>
          <p:cNvSpPr txBox="1"/>
          <p:nvPr/>
        </p:nvSpPr>
        <p:spPr>
          <a:xfrm>
            <a:off x="3793122" y="1475966"/>
            <a:ext cx="1569660" cy="369332"/>
          </a:xfrm>
          <a:prstGeom prst="rect">
            <a:avLst/>
          </a:prstGeom>
          <a:noFill/>
        </p:spPr>
        <p:txBody>
          <a:bodyPr wrap="none" rtlCol="0">
            <a:spAutoFit/>
          </a:bodyPr>
          <a:lstStyle/>
          <a:p>
            <a:r>
              <a:rPr lang="zh-CN" altLang="en-US">
                <a:solidFill>
                  <a:schemeClr val="bg1"/>
                </a:solidFill>
              </a:rPr>
              <a:t>工作内容回顾</a:t>
            </a:r>
          </a:p>
        </p:txBody>
      </p:sp>
    </p:spTree>
    <p:extLst>
      <p:ext uri="{BB962C8B-B14F-4D97-AF65-F5344CB8AC3E}">
        <p14:creationId xmlns:p14="http://schemas.microsoft.com/office/powerpoint/2010/main" val="829318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79EF0F6-0609-418C-95CC-B31D19A5B571}"/>
              </a:ext>
            </a:extLst>
          </p:cNvPr>
          <p:cNvGrpSpPr/>
          <p:nvPr/>
        </p:nvGrpSpPr>
        <p:grpSpPr>
          <a:xfrm>
            <a:off x="296894" y="123594"/>
            <a:ext cx="382137" cy="1813494"/>
            <a:chOff x="8441430" y="1658420"/>
            <a:chExt cx="382137" cy="1813494"/>
          </a:xfrm>
        </p:grpSpPr>
        <p:sp>
          <p:nvSpPr>
            <p:cNvPr id="3" name="椭圆 2">
              <a:extLst>
                <a:ext uri="{FF2B5EF4-FFF2-40B4-BE49-F238E27FC236}">
                  <a16:creationId xmlns:a16="http://schemas.microsoft.com/office/drawing/2014/main" id="{49C47599-E625-477E-AB80-E67870BEEB28}"/>
                </a:ext>
              </a:extLst>
            </p:cNvPr>
            <p:cNvSpPr/>
            <p:nvPr/>
          </p:nvSpPr>
          <p:spPr>
            <a:xfrm>
              <a:off x="8441430" y="2135539"/>
              <a:ext cx="382137" cy="382137"/>
            </a:xfrm>
            <a:prstGeom prst="ellipse">
              <a:avLst/>
            </a:prstGeom>
            <a:solidFill>
              <a:srgbClr val="935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E94BD189-4275-4148-88CB-6C718D705DD6}"/>
                </a:ext>
              </a:extLst>
            </p:cNvPr>
            <p:cNvSpPr/>
            <p:nvPr/>
          </p:nvSpPr>
          <p:spPr>
            <a:xfrm>
              <a:off x="8441430" y="2612658"/>
              <a:ext cx="382137" cy="382137"/>
            </a:xfrm>
            <a:prstGeom prst="ellipse">
              <a:avLst/>
            </a:prstGeom>
            <a:solidFill>
              <a:srgbClr val="715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34E5D85E-5C46-4F18-B620-5AFC28640FBE}"/>
                </a:ext>
              </a:extLst>
            </p:cNvPr>
            <p:cNvSpPr/>
            <p:nvPr/>
          </p:nvSpPr>
          <p:spPr>
            <a:xfrm>
              <a:off x="8441430" y="1658420"/>
              <a:ext cx="382137" cy="382137"/>
            </a:xfrm>
            <a:prstGeom prst="ellipse">
              <a:avLst/>
            </a:prstGeom>
            <a:solidFill>
              <a:srgbClr val="9C8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3449FD7E-6B70-4B76-9FCC-B08C67390F52}"/>
                </a:ext>
              </a:extLst>
            </p:cNvPr>
            <p:cNvSpPr/>
            <p:nvPr/>
          </p:nvSpPr>
          <p:spPr>
            <a:xfrm>
              <a:off x="8441430" y="3089777"/>
              <a:ext cx="382137" cy="382137"/>
            </a:xfrm>
            <a:prstGeom prst="ellipse">
              <a:avLst/>
            </a:prstGeom>
            <a:solidFill>
              <a:srgbClr val="E8C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a:extLst>
              <a:ext uri="{FF2B5EF4-FFF2-40B4-BE49-F238E27FC236}">
                <a16:creationId xmlns:a16="http://schemas.microsoft.com/office/drawing/2014/main" id="{78EE5A5F-4F7B-4179-AC2E-6F0909454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918" y="0"/>
            <a:ext cx="3429000" cy="5143500"/>
          </a:xfrm>
          <a:prstGeom prst="rect">
            <a:avLst/>
          </a:prstGeom>
        </p:spPr>
      </p:pic>
      <p:sp>
        <p:nvSpPr>
          <p:cNvPr id="9" name="文本框 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D13832EA-AF97-436B-BB02-960C79D6907C}"/>
              </a:ext>
            </a:extLst>
          </p:cNvPr>
          <p:cNvSpPr txBox="1"/>
          <p:nvPr/>
        </p:nvSpPr>
        <p:spPr>
          <a:xfrm>
            <a:off x="4477690" y="544910"/>
            <a:ext cx="2899023" cy="523220"/>
          </a:xfrm>
          <a:prstGeom prst="rect">
            <a:avLst/>
          </a:prstGeom>
          <a:noFill/>
        </p:spPr>
        <p:txBody>
          <a:bodyPr wrap="square" rtlCol="0">
            <a:spAutoFit/>
          </a:bodyPr>
          <a:lstStyle/>
          <a:p>
            <a:r>
              <a:rPr lang="en-US" altLang="zh-CN" sz="2800">
                <a:solidFill>
                  <a:srgbClr val="935234"/>
                </a:solidFill>
                <a:latin typeface="+mj-lt"/>
                <a:ea typeface="+mj-ea"/>
              </a:rPr>
              <a:t>Work Content</a:t>
            </a:r>
          </a:p>
        </p:txBody>
      </p:sp>
      <p:sp>
        <p:nvSpPr>
          <p:cNvPr id="10" name="矩形 9"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4CEB0922-D03E-4ED7-B594-3316CFD3FC7D}"/>
              </a:ext>
            </a:extLst>
          </p:cNvPr>
          <p:cNvSpPr/>
          <p:nvPr/>
        </p:nvSpPr>
        <p:spPr>
          <a:xfrm>
            <a:off x="4513569" y="1067187"/>
            <a:ext cx="4241868" cy="1273426"/>
          </a:xfrm>
          <a:prstGeom prst="rect">
            <a:avLst/>
          </a:prstGeom>
        </p:spPr>
        <p:txBody>
          <a:bodyPr wrap="square">
            <a:spAutoFit/>
          </a:bodyPr>
          <a:lstStyle/>
          <a:p>
            <a:pPr fontAlgn="base">
              <a:lnSpc>
                <a:spcPct val="150000"/>
              </a:lnSpc>
              <a:spcBef>
                <a:spcPct val="0"/>
              </a:spcBef>
              <a:spcAft>
                <a:spcPct val="0"/>
              </a:spcAft>
            </a:pPr>
            <a:r>
              <a:rPr lang="en-US" altLang="zh-CN" sz="1050">
                <a:solidFill>
                  <a:schemeClr val="tx1">
                    <a:lumMod val="50000"/>
                    <a:lumOff val="50000"/>
                  </a:schemeClr>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sociisLorem ipsum dolor sit amet, consectetuer adipiscing elit. Aenean commodo ligula eget dolor. Lorem ipsum dolor sit amet, consectetuer adipiscing elit. </a:t>
            </a:r>
          </a:p>
        </p:txBody>
      </p:sp>
      <p:grpSp>
        <p:nvGrpSpPr>
          <p:cNvPr id="14" name="组合 13">
            <a:extLst>
              <a:ext uri="{FF2B5EF4-FFF2-40B4-BE49-F238E27FC236}">
                <a16:creationId xmlns:a16="http://schemas.microsoft.com/office/drawing/2014/main" id="{3DBDB02A-B5D6-4CE8-96C3-7B586CC648C3}"/>
              </a:ext>
            </a:extLst>
          </p:cNvPr>
          <p:cNvGrpSpPr/>
          <p:nvPr/>
        </p:nvGrpSpPr>
        <p:grpSpPr>
          <a:xfrm>
            <a:off x="4572001" y="2818241"/>
            <a:ext cx="4460682" cy="1586782"/>
            <a:chOff x="4572000" y="2818241"/>
            <a:chExt cx="4977517" cy="1721954"/>
          </a:xfrm>
        </p:grpSpPr>
        <p:sp>
          <p:nvSpPr>
            <p:cNvPr id="11" name="矩形 10">
              <a:extLst>
                <a:ext uri="{FF2B5EF4-FFF2-40B4-BE49-F238E27FC236}">
                  <a16:creationId xmlns:a16="http://schemas.microsoft.com/office/drawing/2014/main" id="{33B4B8FA-310F-467C-AF72-72ECA1B82962}"/>
                </a:ext>
              </a:extLst>
            </p:cNvPr>
            <p:cNvSpPr/>
            <p:nvPr/>
          </p:nvSpPr>
          <p:spPr>
            <a:xfrm>
              <a:off x="4572000" y="2826192"/>
              <a:ext cx="1582310" cy="1706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87FCEBF1-A5C2-4E9E-8A1F-076AB98D0675}"/>
                </a:ext>
              </a:extLst>
            </p:cNvPr>
            <p:cNvSpPr/>
            <p:nvPr/>
          </p:nvSpPr>
          <p:spPr>
            <a:xfrm>
              <a:off x="6269604" y="2834143"/>
              <a:ext cx="1582310" cy="17060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55AD890C-3862-4730-AD3F-140079F0BF92}"/>
                </a:ext>
              </a:extLst>
            </p:cNvPr>
            <p:cNvSpPr/>
            <p:nvPr/>
          </p:nvSpPr>
          <p:spPr>
            <a:xfrm>
              <a:off x="7967207" y="2818241"/>
              <a:ext cx="1582310" cy="1706052"/>
            </a:xfrm>
            <a:prstGeom prst="rect">
              <a:avLst/>
            </a:prstGeom>
            <a:solidFill>
              <a:srgbClr val="715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00941D94-B051-43A7-A167-B3DECCF0A128}"/>
              </a:ext>
            </a:extLst>
          </p:cNvPr>
          <p:cNvSpPr/>
          <p:nvPr/>
        </p:nvSpPr>
        <p:spPr>
          <a:xfrm>
            <a:off x="4572000" y="3026582"/>
            <a:ext cx="1335819" cy="307777"/>
          </a:xfrm>
          <a:prstGeom prst="rect">
            <a:avLst/>
          </a:prstGeom>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chemeClr val="bg1"/>
                </a:solidFill>
                <a:effectLst/>
                <a:uLnTx/>
                <a:uFillTx/>
                <a:latin typeface="Century Gothic"/>
                <a:ea typeface="微软雅黑 Light"/>
                <a:cs typeface="+mn-cs"/>
              </a:rPr>
              <a:t>工作内容回顾</a:t>
            </a:r>
          </a:p>
        </p:txBody>
      </p:sp>
      <p:sp>
        <p:nvSpPr>
          <p:cNvPr id="16" name="矩形 15"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8CBB70B6-D9ED-4B86-84A5-EC5858AE3CCA}"/>
              </a:ext>
            </a:extLst>
          </p:cNvPr>
          <p:cNvSpPr/>
          <p:nvPr/>
        </p:nvSpPr>
        <p:spPr>
          <a:xfrm>
            <a:off x="4572000" y="3306576"/>
            <a:ext cx="1455089" cy="896977"/>
          </a:xfrm>
          <a:prstGeom prst="rect">
            <a:avLst/>
          </a:prstGeom>
        </p:spPr>
        <p:txBody>
          <a:bodyPr wrap="square">
            <a:spAutoFit/>
          </a:bodyPr>
          <a:lstStyle/>
          <a:p>
            <a:pPr fontAlgn="base">
              <a:lnSpc>
                <a:spcPct val="150000"/>
              </a:lnSpc>
              <a:spcBef>
                <a:spcPct val="0"/>
              </a:spcBef>
              <a:spcAft>
                <a:spcPct val="0"/>
              </a:spcAft>
            </a:pPr>
            <a:r>
              <a:rPr lang="en-US" altLang="zh-CN" sz="900">
                <a:solidFill>
                  <a:schemeClr val="bg1"/>
                </a:solidFill>
                <a:ea typeface="微软雅黑" panose="020B0503020204020204" pitchFamily="34" charset="-122"/>
                <a:cs typeface="Arial" panose="020B0604020202020204" pitchFamily="34" charset="0"/>
                <a:sym typeface="+mn-lt"/>
              </a:rPr>
              <a:t>Lorem ipsum dolor sit amet, consectetuer adipiscing elit. Lorem ipsum dolor sit amet</a:t>
            </a:r>
          </a:p>
        </p:txBody>
      </p:sp>
      <p:sp>
        <p:nvSpPr>
          <p:cNvPr id="17" name="矩形 16"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2EC230ED-F25A-4E31-B272-0C3D3BEFFBAF}"/>
              </a:ext>
            </a:extLst>
          </p:cNvPr>
          <p:cNvSpPr/>
          <p:nvPr/>
        </p:nvSpPr>
        <p:spPr>
          <a:xfrm>
            <a:off x="6122504" y="3026582"/>
            <a:ext cx="1335819" cy="307777"/>
          </a:xfrm>
          <a:prstGeom prst="rect">
            <a:avLst/>
          </a:prstGeom>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chemeClr val="bg1"/>
                </a:solidFill>
                <a:effectLst/>
                <a:uLnTx/>
                <a:uFillTx/>
                <a:latin typeface="Century Gothic"/>
                <a:ea typeface="微软雅黑 Light"/>
                <a:cs typeface="+mn-cs"/>
              </a:rPr>
              <a:t>工作内容回顾</a:t>
            </a:r>
          </a:p>
        </p:txBody>
      </p:sp>
      <p:sp>
        <p:nvSpPr>
          <p:cNvPr id="18" name="矩形 17"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13E95F18-F324-485F-8FB0-47C4E2D2DD26}"/>
              </a:ext>
            </a:extLst>
          </p:cNvPr>
          <p:cNvSpPr/>
          <p:nvPr/>
        </p:nvSpPr>
        <p:spPr>
          <a:xfrm>
            <a:off x="6122504" y="3306576"/>
            <a:ext cx="1455089" cy="896977"/>
          </a:xfrm>
          <a:prstGeom prst="rect">
            <a:avLst/>
          </a:prstGeom>
        </p:spPr>
        <p:txBody>
          <a:bodyPr wrap="square">
            <a:spAutoFit/>
          </a:bodyPr>
          <a:lstStyle/>
          <a:p>
            <a:pPr fontAlgn="base">
              <a:lnSpc>
                <a:spcPct val="150000"/>
              </a:lnSpc>
              <a:spcBef>
                <a:spcPct val="0"/>
              </a:spcBef>
              <a:spcAft>
                <a:spcPct val="0"/>
              </a:spcAft>
            </a:pPr>
            <a:r>
              <a:rPr lang="en-US" altLang="zh-CN" sz="900">
                <a:solidFill>
                  <a:schemeClr val="bg1"/>
                </a:solidFill>
                <a:ea typeface="微软雅黑" panose="020B0503020204020204" pitchFamily="34" charset="-122"/>
                <a:cs typeface="Arial" panose="020B0604020202020204" pitchFamily="34" charset="0"/>
                <a:sym typeface="+mn-lt"/>
              </a:rPr>
              <a:t>Lorem ipsum dolor sit amet, consectetuer adipiscing elit. Lorem ipsum dolor sit amet</a:t>
            </a:r>
          </a:p>
        </p:txBody>
      </p:sp>
      <p:sp>
        <p:nvSpPr>
          <p:cNvPr id="19" name="矩形 18"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06EA40CC-2745-4FDB-A23B-1CE6FE23EC52}"/>
              </a:ext>
            </a:extLst>
          </p:cNvPr>
          <p:cNvSpPr/>
          <p:nvPr/>
        </p:nvSpPr>
        <p:spPr>
          <a:xfrm>
            <a:off x="7625300" y="3026582"/>
            <a:ext cx="1335819" cy="307777"/>
          </a:xfrm>
          <a:prstGeom prst="rect">
            <a:avLst/>
          </a:prstGeom>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chemeClr val="bg1"/>
                </a:solidFill>
                <a:effectLst/>
                <a:uLnTx/>
                <a:uFillTx/>
                <a:latin typeface="Century Gothic"/>
                <a:ea typeface="微软雅黑 Light"/>
                <a:cs typeface="+mn-cs"/>
              </a:rPr>
              <a:t>工作内容回顾</a:t>
            </a:r>
          </a:p>
        </p:txBody>
      </p:sp>
      <p:sp>
        <p:nvSpPr>
          <p:cNvPr id="20" name="矩形 19"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1664748F-45A8-48B1-A8D6-11D04AEF60B8}"/>
              </a:ext>
            </a:extLst>
          </p:cNvPr>
          <p:cNvSpPr/>
          <p:nvPr/>
        </p:nvSpPr>
        <p:spPr>
          <a:xfrm>
            <a:off x="7625300" y="3306576"/>
            <a:ext cx="1455089" cy="896977"/>
          </a:xfrm>
          <a:prstGeom prst="rect">
            <a:avLst/>
          </a:prstGeom>
        </p:spPr>
        <p:txBody>
          <a:bodyPr wrap="square">
            <a:spAutoFit/>
          </a:bodyPr>
          <a:lstStyle/>
          <a:p>
            <a:pPr fontAlgn="base">
              <a:lnSpc>
                <a:spcPct val="150000"/>
              </a:lnSpc>
              <a:spcBef>
                <a:spcPct val="0"/>
              </a:spcBef>
              <a:spcAft>
                <a:spcPct val="0"/>
              </a:spcAft>
            </a:pPr>
            <a:r>
              <a:rPr lang="en-US" altLang="zh-CN" sz="900">
                <a:solidFill>
                  <a:schemeClr val="bg1"/>
                </a:solidFill>
                <a:ea typeface="微软雅黑" panose="020B0503020204020204" pitchFamily="34" charset="-122"/>
                <a:cs typeface="Arial" panose="020B0604020202020204" pitchFamily="34" charset="0"/>
                <a:sym typeface="+mn-lt"/>
              </a:rPr>
              <a:t>Lorem ipsum dolor sit amet, consectetuer adipiscing elit. Lorem ipsum dolor sit amet</a:t>
            </a:r>
          </a:p>
        </p:txBody>
      </p:sp>
    </p:spTree>
    <p:extLst>
      <p:ext uri="{BB962C8B-B14F-4D97-AF65-F5344CB8AC3E}">
        <p14:creationId xmlns:p14="http://schemas.microsoft.com/office/powerpoint/2010/main" val="3416079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8A308D7-7B04-4406-A2B3-0EB9B2524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1424" y="0"/>
            <a:ext cx="3857625" cy="5143500"/>
          </a:xfrm>
          <a:prstGeom prst="rect">
            <a:avLst/>
          </a:prstGeom>
        </p:spPr>
      </p:pic>
      <p:sp>
        <p:nvSpPr>
          <p:cNvPr id="2" name="矩形 1">
            <a:extLst>
              <a:ext uri="{FF2B5EF4-FFF2-40B4-BE49-F238E27FC236}">
                <a16:creationId xmlns:a16="http://schemas.microsoft.com/office/drawing/2014/main" id="{6AE119D1-E62E-4681-89AF-FF0FB844C4F8}"/>
              </a:ext>
            </a:extLst>
          </p:cNvPr>
          <p:cNvSpPr/>
          <p:nvPr/>
        </p:nvSpPr>
        <p:spPr>
          <a:xfrm>
            <a:off x="0" y="0"/>
            <a:ext cx="297378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D88328C4-C96F-44C1-96EB-6569D971B625}"/>
              </a:ext>
            </a:extLst>
          </p:cNvPr>
          <p:cNvSpPr txBox="1"/>
          <p:nvPr/>
        </p:nvSpPr>
        <p:spPr>
          <a:xfrm>
            <a:off x="192438" y="1236695"/>
            <a:ext cx="3909868" cy="584775"/>
          </a:xfrm>
          <a:prstGeom prst="rect">
            <a:avLst/>
          </a:prstGeom>
          <a:noFill/>
        </p:spPr>
        <p:txBody>
          <a:bodyPr wrap="square" rtlCol="0">
            <a:spAutoFit/>
          </a:bodyPr>
          <a:lstStyle/>
          <a:p>
            <a:r>
              <a:rPr lang="en-US" altLang="zh-CN" sz="3200">
                <a:solidFill>
                  <a:schemeClr val="bg1"/>
                </a:solidFill>
                <a:latin typeface="+mj-lt"/>
                <a:ea typeface="+mj-ea"/>
              </a:rPr>
              <a:t>Work Content</a:t>
            </a:r>
          </a:p>
        </p:txBody>
      </p:sp>
      <p:sp>
        <p:nvSpPr>
          <p:cNvPr id="6" name="矩形 5"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95349019-A4E0-4AC3-8318-9D1EDAD05739}"/>
              </a:ext>
            </a:extLst>
          </p:cNvPr>
          <p:cNvSpPr/>
          <p:nvPr/>
        </p:nvSpPr>
        <p:spPr>
          <a:xfrm>
            <a:off x="222637" y="1935037"/>
            <a:ext cx="2822713" cy="2000548"/>
          </a:xfrm>
          <a:prstGeom prst="rect">
            <a:avLst/>
          </a:prstGeom>
        </p:spPr>
        <p:txBody>
          <a:bodyPr wrap="square">
            <a:spAutoFit/>
          </a:bodyPr>
          <a:lstStyle/>
          <a:p>
            <a:pPr fontAlgn="base">
              <a:lnSpc>
                <a:spcPct val="150000"/>
              </a:lnSpc>
              <a:spcBef>
                <a:spcPct val="0"/>
              </a:spcBef>
              <a:spcAft>
                <a:spcPct val="0"/>
              </a:spcAft>
            </a:pPr>
            <a:r>
              <a:rPr lang="en-US" altLang="zh-CN" sz="1050">
                <a:solidFill>
                  <a:schemeClr val="bg1"/>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sociisLorem ipsum dolor sit amet, consectetuer adipiscing elit. Aenean commodo ligula eget dolor. Lorem ipsum dolor sit amet, consectetuer adipiscing elit. </a:t>
            </a:r>
          </a:p>
        </p:txBody>
      </p:sp>
      <p:sp>
        <p:nvSpPr>
          <p:cNvPr id="7" name="椭圆 6">
            <a:extLst>
              <a:ext uri="{FF2B5EF4-FFF2-40B4-BE49-F238E27FC236}">
                <a16:creationId xmlns:a16="http://schemas.microsoft.com/office/drawing/2014/main" id="{E052F344-5A64-4229-AC38-369F7D1E6C95}"/>
              </a:ext>
            </a:extLst>
          </p:cNvPr>
          <p:cNvSpPr/>
          <p:nvPr/>
        </p:nvSpPr>
        <p:spPr>
          <a:xfrm>
            <a:off x="5557962" y="445273"/>
            <a:ext cx="540688" cy="540688"/>
          </a:xfrm>
          <a:prstGeom prst="ellipse">
            <a:avLst/>
          </a:prstGeom>
          <a:ln w="28575">
            <a:solidFill>
              <a:srgbClr val="F6E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1BED4A4C-3FDF-415B-B259-C9051B4DFC1A}"/>
              </a:ext>
            </a:extLst>
          </p:cNvPr>
          <p:cNvSpPr/>
          <p:nvPr/>
        </p:nvSpPr>
        <p:spPr>
          <a:xfrm>
            <a:off x="5557962" y="2108856"/>
            <a:ext cx="540688" cy="540688"/>
          </a:xfrm>
          <a:prstGeom prst="ellipse">
            <a:avLst/>
          </a:prstGeom>
          <a:solidFill>
            <a:schemeClr val="accent2"/>
          </a:solidFill>
          <a:ln w="28575">
            <a:solidFill>
              <a:srgbClr val="F6E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83BC6747-970E-4E16-A5A3-8E13D8850763}"/>
              </a:ext>
            </a:extLst>
          </p:cNvPr>
          <p:cNvSpPr/>
          <p:nvPr/>
        </p:nvSpPr>
        <p:spPr>
          <a:xfrm>
            <a:off x="5557962" y="3772440"/>
            <a:ext cx="540688" cy="540688"/>
          </a:xfrm>
          <a:prstGeom prst="ellipse">
            <a:avLst/>
          </a:prstGeom>
          <a:solidFill>
            <a:srgbClr val="715E58"/>
          </a:solidFill>
          <a:ln w="28575">
            <a:solidFill>
              <a:srgbClr val="F6E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8A78FB4F-4101-416C-81CE-645EA02C6E02}"/>
              </a:ext>
            </a:extLst>
          </p:cNvPr>
          <p:cNvSpPr txBox="1"/>
          <p:nvPr/>
        </p:nvSpPr>
        <p:spPr>
          <a:xfrm>
            <a:off x="6094512" y="459238"/>
            <a:ext cx="141577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a:ln>
                  <a:noFill/>
                </a:ln>
                <a:solidFill>
                  <a:srgbClr val="935234"/>
                </a:solidFill>
                <a:effectLst/>
                <a:uLnTx/>
                <a:uFillTx/>
                <a:latin typeface="微软雅黑"/>
                <a:ea typeface="微软雅黑"/>
                <a:cs typeface="+mn-cs"/>
                <a:sym typeface="+mn-lt"/>
              </a:rPr>
              <a:t>工作内容回顾</a:t>
            </a:r>
          </a:p>
        </p:txBody>
      </p:sp>
      <p:sp>
        <p:nvSpPr>
          <p:cNvPr id="11" name="矩形 10"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56802F05-E118-4701-B16B-64BCB153F6C2}"/>
              </a:ext>
            </a:extLst>
          </p:cNvPr>
          <p:cNvSpPr/>
          <p:nvPr/>
        </p:nvSpPr>
        <p:spPr>
          <a:xfrm>
            <a:off x="6107213" y="771982"/>
            <a:ext cx="3036788" cy="788677"/>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Calibri" panose="020F0502020204030204" pitchFamily="34" charset="0"/>
              </a:rPr>
              <a:t>Lorem ipsum dolor sit amet, consectetuer adipiscing elit. Aenean commodo ligula eget dolor. Lorem ipsum dolor sit amet</a:t>
            </a:r>
          </a:p>
        </p:txBody>
      </p:sp>
      <p:sp>
        <p:nvSpPr>
          <p:cNvPr id="12" name="文本框 11"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1627D068-2EF6-4DF6-9394-C8FF3781A32A}"/>
              </a:ext>
            </a:extLst>
          </p:cNvPr>
          <p:cNvSpPr txBox="1"/>
          <p:nvPr/>
        </p:nvSpPr>
        <p:spPr>
          <a:xfrm>
            <a:off x="6150171" y="2105158"/>
            <a:ext cx="141577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a:ln>
                  <a:noFill/>
                </a:ln>
                <a:solidFill>
                  <a:srgbClr val="935234"/>
                </a:solidFill>
                <a:effectLst/>
                <a:uLnTx/>
                <a:uFillTx/>
                <a:latin typeface="微软雅黑"/>
                <a:ea typeface="微软雅黑"/>
                <a:cs typeface="+mn-cs"/>
                <a:sym typeface="+mn-lt"/>
              </a:rPr>
              <a:t>工作内容回顾</a:t>
            </a:r>
          </a:p>
        </p:txBody>
      </p:sp>
      <p:sp>
        <p:nvSpPr>
          <p:cNvPr id="13" name="矩形 1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80EFA99B-5239-4277-80C6-2FCBA51E3752}"/>
              </a:ext>
            </a:extLst>
          </p:cNvPr>
          <p:cNvSpPr/>
          <p:nvPr/>
        </p:nvSpPr>
        <p:spPr>
          <a:xfrm>
            <a:off x="6107213" y="2417902"/>
            <a:ext cx="3036788" cy="788677"/>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Calibri" panose="020F0502020204030204" pitchFamily="34" charset="0"/>
              </a:rPr>
              <a:t>Lorem ipsum dolor sit amet, consectetuer adipiscing elit. Aenean commodo ligula eget dolor. Lorem ipsum dolor sit amet</a:t>
            </a:r>
          </a:p>
        </p:txBody>
      </p:sp>
      <p:sp>
        <p:nvSpPr>
          <p:cNvPr id="14" name="文本框 1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5F9DFE5A-F871-4768-BDBC-436EB38941CE}"/>
              </a:ext>
            </a:extLst>
          </p:cNvPr>
          <p:cNvSpPr txBox="1"/>
          <p:nvPr/>
        </p:nvSpPr>
        <p:spPr>
          <a:xfrm>
            <a:off x="6166074" y="3846817"/>
            <a:ext cx="141577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a:ln>
                  <a:noFill/>
                </a:ln>
                <a:solidFill>
                  <a:srgbClr val="935234"/>
                </a:solidFill>
                <a:effectLst/>
                <a:uLnTx/>
                <a:uFillTx/>
                <a:latin typeface="微软雅黑"/>
                <a:ea typeface="微软雅黑"/>
                <a:cs typeface="+mn-cs"/>
                <a:sym typeface="+mn-lt"/>
              </a:rPr>
              <a:t>工作内容回顾</a:t>
            </a:r>
          </a:p>
        </p:txBody>
      </p:sp>
      <p:sp>
        <p:nvSpPr>
          <p:cNvPr id="15" name="矩形 14"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CD6DB4FC-ABE0-42BE-8FB3-4D893A52079C}"/>
              </a:ext>
            </a:extLst>
          </p:cNvPr>
          <p:cNvSpPr/>
          <p:nvPr/>
        </p:nvSpPr>
        <p:spPr>
          <a:xfrm>
            <a:off x="6107213" y="4159561"/>
            <a:ext cx="3036788" cy="788677"/>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Calibri" panose="020F0502020204030204" pitchFamily="34" charset="0"/>
              </a:rPr>
              <a:t>Lorem ipsum dolor sit amet, consectetuer adipiscing elit. Aenean commodo ligula eget dolor. Lorem ipsum dolor sit amet</a:t>
            </a:r>
          </a:p>
        </p:txBody>
      </p:sp>
      <p:sp>
        <p:nvSpPr>
          <p:cNvPr id="16"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8974BCBF-46A9-4C2F-A69A-2B8D7EC6A444}"/>
              </a:ext>
            </a:extLst>
          </p:cNvPr>
          <p:cNvSpPr>
            <a:spLocks noEditPoints="1"/>
          </p:cNvSpPr>
          <p:nvPr/>
        </p:nvSpPr>
        <p:spPr bwMode="auto">
          <a:xfrm>
            <a:off x="5700048" y="606225"/>
            <a:ext cx="256516" cy="218785"/>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grpSp>
        <p:nvGrpSpPr>
          <p:cNvPr id="17" name="Group 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ED472A2C-F781-4623-901E-91EBC7373568}"/>
              </a:ext>
            </a:extLst>
          </p:cNvPr>
          <p:cNvGrpSpPr>
            <a:grpSpLocks noChangeAspect="1"/>
          </p:cNvGrpSpPr>
          <p:nvPr/>
        </p:nvGrpSpPr>
        <p:grpSpPr bwMode="auto">
          <a:xfrm>
            <a:off x="5715476" y="2247662"/>
            <a:ext cx="225661" cy="263077"/>
            <a:chOff x="2492" y="1167"/>
            <a:chExt cx="778" cy="907"/>
          </a:xfrm>
          <a:solidFill>
            <a:sysClr val="window" lastClr="FFFFFF"/>
          </a:solidFill>
        </p:grpSpPr>
        <p:sp>
          <p:nvSpPr>
            <p:cNvPr id="18" name="Freeform 9">
              <a:extLst>
                <a:ext uri="{FF2B5EF4-FFF2-40B4-BE49-F238E27FC236}">
                  <a16:creationId xmlns:a16="http://schemas.microsoft.com/office/drawing/2014/main" id="{D4B9B892-659C-4339-95DB-95B2FDD6CA08}"/>
                </a:ext>
              </a:extLst>
            </p:cNvPr>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sp>
          <p:nvSpPr>
            <p:cNvPr id="19" name="Rectangle 10">
              <a:extLst>
                <a:ext uri="{FF2B5EF4-FFF2-40B4-BE49-F238E27FC236}">
                  <a16:creationId xmlns:a16="http://schemas.microsoft.com/office/drawing/2014/main" id="{3132DEA6-6DED-4D58-BACD-519905D0CCFF}"/>
                </a:ext>
              </a:extLst>
            </p:cNvPr>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sp>
          <p:nvSpPr>
            <p:cNvPr id="20" name="Rectangle 11">
              <a:extLst>
                <a:ext uri="{FF2B5EF4-FFF2-40B4-BE49-F238E27FC236}">
                  <a16:creationId xmlns:a16="http://schemas.microsoft.com/office/drawing/2014/main" id="{2B461063-C12E-4ADF-9BB5-4C740564736D}"/>
                </a:ext>
              </a:extLst>
            </p:cNvPr>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sp>
          <p:nvSpPr>
            <p:cNvPr id="21" name="Freeform 12">
              <a:extLst>
                <a:ext uri="{FF2B5EF4-FFF2-40B4-BE49-F238E27FC236}">
                  <a16:creationId xmlns:a16="http://schemas.microsoft.com/office/drawing/2014/main" id="{F17A9815-2011-4769-B7B7-90FF7EE1C8A9}"/>
                </a:ext>
              </a:extLst>
            </p:cNvPr>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grpSp>
      <p:grpSp>
        <p:nvGrpSpPr>
          <p:cNvPr id="22" name="Group 20"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074497BF-3D5D-4AEF-9B6D-64B4F8A4A4E7}"/>
              </a:ext>
            </a:extLst>
          </p:cNvPr>
          <p:cNvGrpSpPr>
            <a:grpSpLocks noChangeAspect="1"/>
          </p:cNvGrpSpPr>
          <p:nvPr/>
        </p:nvGrpSpPr>
        <p:grpSpPr bwMode="auto">
          <a:xfrm>
            <a:off x="5659567" y="3940175"/>
            <a:ext cx="337479" cy="252739"/>
            <a:chOff x="2423" y="1278"/>
            <a:chExt cx="912" cy="683"/>
          </a:xfrm>
          <a:solidFill>
            <a:sysClr val="window" lastClr="FFFFFF"/>
          </a:solidFill>
        </p:grpSpPr>
        <p:sp>
          <p:nvSpPr>
            <p:cNvPr id="23" name="Freeform 21">
              <a:extLst>
                <a:ext uri="{FF2B5EF4-FFF2-40B4-BE49-F238E27FC236}">
                  <a16:creationId xmlns:a16="http://schemas.microsoft.com/office/drawing/2014/main" id="{D0379ADB-74D2-4C49-808C-1F87C901CB9D}"/>
                </a:ext>
              </a:extLst>
            </p:cNvPr>
            <p:cNvSpPr>
              <a:spLocks/>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sp>
          <p:nvSpPr>
            <p:cNvPr id="24" name="Freeform 22">
              <a:extLst>
                <a:ext uri="{FF2B5EF4-FFF2-40B4-BE49-F238E27FC236}">
                  <a16:creationId xmlns:a16="http://schemas.microsoft.com/office/drawing/2014/main" id="{70DFC039-050D-40FA-81F9-9DCAD449EED1}"/>
                </a:ext>
              </a:extLst>
            </p:cNvPr>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grpSp>
    </p:spTree>
    <p:extLst>
      <p:ext uri="{BB962C8B-B14F-4D97-AF65-F5344CB8AC3E}">
        <p14:creationId xmlns:p14="http://schemas.microsoft.com/office/powerpoint/2010/main" val="616344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69BFEBD-316C-4D82-B69C-814097FA4AC7}"/>
              </a:ext>
            </a:extLst>
          </p:cNvPr>
          <p:cNvSpPr/>
          <p:nvPr/>
        </p:nvSpPr>
        <p:spPr>
          <a:xfrm>
            <a:off x="4572001" y="0"/>
            <a:ext cx="4572000" cy="5143500"/>
          </a:xfrm>
          <a:prstGeom prst="rect">
            <a:avLst/>
          </a:prstGeom>
          <a:solidFill>
            <a:srgbClr val="935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9B5D5AA0-8401-4890-A8A4-6FE84D9CB380}"/>
              </a:ext>
            </a:extLst>
          </p:cNvPr>
          <p:cNvSpPr txBox="1"/>
          <p:nvPr/>
        </p:nvSpPr>
        <p:spPr>
          <a:xfrm>
            <a:off x="136277" y="1626287"/>
            <a:ext cx="2899023" cy="523220"/>
          </a:xfrm>
          <a:prstGeom prst="rect">
            <a:avLst/>
          </a:prstGeom>
          <a:noFill/>
        </p:spPr>
        <p:txBody>
          <a:bodyPr wrap="square" rtlCol="0">
            <a:spAutoFit/>
          </a:bodyPr>
          <a:lstStyle/>
          <a:p>
            <a:r>
              <a:rPr lang="en-US" altLang="zh-CN" sz="2800">
                <a:solidFill>
                  <a:srgbClr val="935234"/>
                </a:solidFill>
                <a:latin typeface="+mj-lt"/>
                <a:ea typeface="+mj-ea"/>
              </a:rPr>
              <a:t>Work Content</a:t>
            </a:r>
          </a:p>
        </p:txBody>
      </p:sp>
      <p:sp>
        <p:nvSpPr>
          <p:cNvPr id="5" name="矩形 4"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E69B1CCF-3BA6-4DD7-B6A9-44C18B1F90BB}"/>
              </a:ext>
            </a:extLst>
          </p:cNvPr>
          <p:cNvSpPr/>
          <p:nvPr/>
        </p:nvSpPr>
        <p:spPr>
          <a:xfrm>
            <a:off x="140351" y="2220126"/>
            <a:ext cx="4241868" cy="1758174"/>
          </a:xfrm>
          <a:prstGeom prst="rect">
            <a:avLst/>
          </a:prstGeom>
        </p:spPr>
        <p:txBody>
          <a:bodyPr wrap="square">
            <a:spAutoFit/>
          </a:bodyPr>
          <a:lstStyle/>
          <a:p>
            <a:pPr fontAlgn="base">
              <a:lnSpc>
                <a:spcPct val="150000"/>
              </a:lnSpc>
              <a:spcBef>
                <a:spcPct val="0"/>
              </a:spcBef>
              <a:spcAft>
                <a:spcPct val="0"/>
              </a:spcAft>
            </a:pPr>
            <a:r>
              <a:rPr lang="en-US" altLang="zh-CN" sz="1050">
                <a:solidFill>
                  <a:schemeClr val="tx1">
                    <a:lumMod val="50000"/>
                    <a:lumOff val="50000"/>
                  </a:schemeClr>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sociisLorem ipsum dolor sit amet, consectetuer adipiscing elit. Aenean commodo ligula eget dolor. Lorem ipsum dolor sit amet, consectetuer adipiscing elit. Aenean commodo ligula eget dolor. Cum sociisLorem ipsum dolor sit amet, consectetuer adipiscing elit. Aenean commodo ligula eget dolor. </a:t>
            </a:r>
          </a:p>
        </p:txBody>
      </p:sp>
      <p:sp>
        <p:nvSpPr>
          <p:cNvPr id="6" name="矩形 5">
            <a:extLst>
              <a:ext uri="{FF2B5EF4-FFF2-40B4-BE49-F238E27FC236}">
                <a16:creationId xmlns:a16="http://schemas.microsoft.com/office/drawing/2014/main" id="{62C58131-D058-4F85-8BD3-036E842C4760}"/>
              </a:ext>
            </a:extLst>
          </p:cNvPr>
          <p:cNvSpPr/>
          <p:nvPr/>
        </p:nvSpPr>
        <p:spPr bwMode="auto">
          <a:xfrm rot="16200000">
            <a:off x="3956348" y="2187030"/>
            <a:ext cx="2539991" cy="769441"/>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tab pos="625475" algn="l"/>
              </a:tabLst>
              <a:defRPr/>
            </a:pPr>
            <a:r>
              <a:rPr kumimoji="0" lang="en-US" altLang="zh-CN" sz="4400" b="0" i="0" u="none" strike="noStrike" kern="100" cap="none" spc="0" normalizeH="0" baseline="0" noProof="0">
                <a:ln>
                  <a:noFill/>
                </a:ln>
                <a:solidFill>
                  <a:schemeClr val="bg1"/>
                </a:solidFill>
                <a:effectLst/>
                <a:uLnTx/>
                <a:uFillTx/>
                <a:latin typeface="Butler" panose="02070803080706020303" pitchFamily="18" charset="0"/>
                <a:ea typeface="+mj-ea"/>
                <a:cs typeface="Times New Roman" panose="02020603050405020304" pitchFamily="18" charset="0"/>
              </a:rPr>
              <a:t>BUSINSS</a:t>
            </a:r>
            <a:endParaRPr kumimoji="0" lang="zh-CN" altLang="en-US" sz="4400" b="0" i="0" u="none" strike="noStrike" kern="100" cap="none" spc="0" normalizeH="0" baseline="0" noProof="0">
              <a:ln>
                <a:noFill/>
              </a:ln>
              <a:solidFill>
                <a:schemeClr val="bg1"/>
              </a:solidFill>
              <a:effectLst/>
              <a:uLnTx/>
              <a:uFillTx/>
              <a:latin typeface="Butler" panose="02070803080706020303" pitchFamily="18" charset="0"/>
              <a:ea typeface="+mj-ea"/>
              <a:cs typeface="Times New Roman" panose="02020603050405020304" pitchFamily="18" charset="0"/>
            </a:endParaRPr>
          </a:p>
        </p:txBody>
      </p:sp>
      <p:grpSp>
        <p:nvGrpSpPr>
          <p:cNvPr id="7" name="组合 6">
            <a:extLst>
              <a:ext uri="{FF2B5EF4-FFF2-40B4-BE49-F238E27FC236}">
                <a16:creationId xmlns:a16="http://schemas.microsoft.com/office/drawing/2014/main" id="{5DA5F3FD-5332-444A-B79C-E9B428262C90}"/>
              </a:ext>
            </a:extLst>
          </p:cNvPr>
          <p:cNvGrpSpPr/>
          <p:nvPr/>
        </p:nvGrpSpPr>
        <p:grpSpPr>
          <a:xfrm>
            <a:off x="194578" y="131545"/>
            <a:ext cx="281298" cy="1334946"/>
            <a:chOff x="8441430" y="1658420"/>
            <a:chExt cx="382137" cy="1813494"/>
          </a:xfrm>
        </p:grpSpPr>
        <p:sp>
          <p:nvSpPr>
            <p:cNvPr id="8" name="椭圆 7">
              <a:extLst>
                <a:ext uri="{FF2B5EF4-FFF2-40B4-BE49-F238E27FC236}">
                  <a16:creationId xmlns:a16="http://schemas.microsoft.com/office/drawing/2014/main" id="{02AD2DF4-86DC-4721-9C63-12C712478745}"/>
                </a:ext>
              </a:extLst>
            </p:cNvPr>
            <p:cNvSpPr/>
            <p:nvPr/>
          </p:nvSpPr>
          <p:spPr>
            <a:xfrm>
              <a:off x="8441430" y="2135539"/>
              <a:ext cx="382137" cy="382137"/>
            </a:xfrm>
            <a:prstGeom prst="ellipse">
              <a:avLst/>
            </a:prstGeom>
            <a:solidFill>
              <a:srgbClr val="935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050C4188-5E3F-4765-AEC5-7F37F5DE4837}"/>
                </a:ext>
              </a:extLst>
            </p:cNvPr>
            <p:cNvSpPr/>
            <p:nvPr/>
          </p:nvSpPr>
          <p:spPr>
            <a:xfrm>
              <a:off x="8441430" y="2612658"/>
              <a:ext cx="382137" cy="382137"/>
            </a:xfrm>
            <a:prstGeom prst="ellipse">
              <a:avLst/>
            </a:prstGeom>
            <a:solidFill>
              <a:srgbClr val="715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55590592-B3C4-4809-A62C-890F4BA2C739}"/>
                </a:ext>
              </a:extLst>
            </p:cNvPr>
            <p:cNvSpPr/>
            <p:nvPr/>
          </p:nvSpPr>
          <p:spPr>
            <a:xfrm>
              <a:off x="8441430" y="1658420"/>
              <a:ext cx="382137" cy="382137"/>
            </a:xfrm>
            <a:prstGeom prst="ellipse">
              <a:avLst/>
            </a:prstGeom>
            <a:solidFill>
              <a:srgbClr val="9C8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4C982265-3405-4C60-84E5-9B826AAD3053}"/>
                </a:ext>
              </a:extLst>
            </p:cNvPr>
            <p:cNvSpPr/>
            <p:nvPr/>
          </p:nvSpPr>
          <p:spPr>
            <a:xfrm>
              <a:off x="8441430" y="3089777"/>
              <a:ext cx="382137" cy="382137"/>
            </a:xfrm>
            <a:prstGeom prst="ellipse">
              <a:avLst/>
            </a:prstGeom>
            <a:solidFill>
              <a:srgbClr val="E8C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a:extLst>
              <a:ext uri="{FF2B5EF4-FFF2-40B4-BE49-F238E27FC236}">
                <a16:creationId xmlns:a16="http://schemas.microsoft.com/office/drawing/2014/main" id="{2D5DFE81-8C66-4EB6-8413-D669D2D02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0"/>
            <a:ext cx="3429000" cy="5143500"/>
          </a:xfrm>
          <a:prstGeom prst="rect">
            <a:avLst/>
          </a:prstGeom>
        </p:spPr>
      </p:pic>
    </p:spTree>
    <p:extLst>
      <p:ext uri="{BB962C8B-B14F-4D97-AF65-F5344CB8AC3E}">
        <p14:creationId xmlns:p14="http://schemas.microsoft.com/office/powerpoint/2010/main" val="602728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1BC0DD-BB53-4A75-ACE9-3A006BFAF7C0}"/>
              </a:ext>
            </a:extLst>
          </p:cNvPr>
          <p:cNvSpPr/>
          <p:nvPr/>
        </p:nvSpPr>
        <p:spPr>
          <a:xfrm>
            <a:off x="6591631" y="0"/>
            <a:ext cx="255236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0A0E6C90-7BE5-4B8A-A188-8A06B0AE9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3353" y="0"/>
            <a:ext cx="3429335" cy="5143500"/>
          </a:xfrm>
          <a:prstGeom prst="rect">
            <a:avLst/>
          </a:prstGeom>
        </p:spPr>
      </p:pic>
      <p:sp>
        <p:nvSpPr>
          <p:cNvPr id="5" name="矩形 4">
            <a:extLst>
              <a:ext uri="{FF2B5EF4-FFF2-40B4-BE49-F238E27FC236}">
                <a16:creationId xmlns:a16="http://schemas.microsoft.com/office/drawing/2014/main" id="{4C3E023D-47F0-4494-948A-F652E77C6A6C}"/>
              </a:ext>
            </a:extLst>
          </p:cNvPr>
          <p:cNvSpPr/>
          <p:nvPr/>
        </p:nvSpPr>
        <p:spPr bwMode="auto">
          <a:xfrm rot="16200000">
            <a:off x="7489284" y="2187029"/>
            <a:ext cx="2539991" cy="769441"/>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tab pos="625475" algn="l"/>
              </a:tabLst>
              <a:defRPr/>
            </a:pPr>
            <a:r>
              <a:rPr kumimoji="0" lang="en-US" altLang="zh-CN" sz="4400" b="0" i="0" u="none" strike="noStrike" kern="100" cap="none" spc="0" normalizeH="0" baseline="0" noProof="0">
                <a:ln>
                  <a:noFill/>
                </a:ln>
                <a:solidFill>
                  <a:schemeClr val="bg1"/>
                </a:solidFill>
                <a:effectLst/>
                <a:uLnTx/>
                <a:uFillTx/>
                <a:latin typeface="Butler" panose="02070803080706020303" pitchFamily="18" charset="0"/>
                <a:ea typeface="+mj-ea"/>
                <a:cs typeface="Times New Roman" panose="02020603050405020304" pitchFamily="18" charset="0"/>
              </a:rPr>
              <a:t>BUSINSS</a:t>
            </a:r>
            <a:endParaRPr kumimoji="0" lang="zh-CN" altLang="en-US" sz="4400" b="0" i="0" u="none" strike="noStrike" kern="100" cap="none" spc="0" normalizeH="0" baseline="0" noProof="0">
              <a:ln>
                <a:noFill/>
              </a:ln>
              <a:solidFill>
                <a:schemeClr val="bg1"/>
              </a:solidFill>
              <a:effectLst/>
              <a:uLnTx/>
              <a:uFillTx/>
              <a:latin typeface="Butler" panose="02070803080706020303" pitchFamily="18" charset="0"/>
              <a:ea typeface="+mj-ea"/>
              <a:cs typeface="Times New Roman" panose="02020603050405020304" pitchFamily="18" charset="0"/>
            </a:endParaRPr>
          </a:p>
        </p:txBody>
      </p:sp>
      <p:sp>
        <p:nvSpPr>
          <p:cNvPr id="33" name="椭圆 32">
            <a:extLst>
              <a:ext uri="{FF2B5EF4-FFF2-40B4-BE49-F238E27FC236}">
                <a16:creationId xmlns:a16="http://schemas.microsoft.com/office/drawing/2014/main" id="{CBE0EDDF-9AD4-438B-BCB6-C6D4FEB9179C}"/>
              </a:ext>
            </a:extLst>
          </p:cNvPr>
          <p:cNvSpPr/>
          <p:nvPr/>
        </p:nvSpPr>
        <p:spPr>
          <a:xfrm>
            <a:off x="289611" y="367900"/>
            <a:ext cx="540688" cy="540688"/>
          </a:xfrm>
          <a:prstGeom prst="ellipse">
            <a:avLst/>
          </a:prstGeom>
          <a:ln w="28575">
            <a:solidFill>
              <a:srgbClr val="F6E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103E3681-B3A8-448D-B835-01D492BDCC15}"/>
              </a:ext>
            </a:extLst>
          </p:cNvPr>
          <p:cNvSpPr/>
          <p:nvPr/>
        </p:nvSpPr>
        <p:spPr>
          <a:xfrm>
            <a:off x="289611" y="2031483"/>
            <a:ext cx="540688" cy="540688"/>
          </a:xfrm>
          <a:prstGeom prst="ellipse">
            <a:avLst/>
          </a:prstGeom>
          <a:solidFill>
            <a:schemeClr val="accent2"/>
          </a:solidFill>
          <a:ln w="28575">
            <a:solidFill>
              <a:srgbClr val="F6E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EE3F4CBC-F6E4-47A3-AE06-1D544F6E42E6}"/>
              </a:ext>
            </a:extLst>
          </p:cNvPr>
          <p:cNvSpPr/>
          <p:nvPr/>
        </p:nvSpPr>
        <p:spPr>
          <a:xfrm>
            <a:off x="289611" y="3695067"/>
            <a:ext cx="540688" cy="540688"/>
          </a:xfrm>
          <a:prstGeom prst="ellipse">
            <a:avLst/>
          </a:prstGeom>
          <a:solidFill>
            <a:srgbClr val="715E58"/>
          </a:solidFill>
          <a:ln w="28575">
            <a:solidFill>
              <a:srgbClr val="F6E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25B48FF4-14B3-48F5-944F-EB2DB56A9F4B}"/>
              </a:ext>
            </a:extLst>
          </p:cNvPr>
          <p:cNvSpPr txBox="1"/>
          <p:nvPr/>
        </p:nvSpPr>
        <p:spPr>
          <a:xfrm>
            <a:off x="826161" y="381865"/>
            <a:ext cx="141577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a:ln>
                  <a:noFill/>
                </a:ln>
                <a:solidFill>
                  <a:srgbClr val="935234"/>
                </a:solidFill>
                <a:effectLst/>
                <a:uLnTx/>
                <a:uFillTx/>
                <a:latin typeface="微软雅黑"/>
                <a:ea typeface="微软雅黑"/>
                <a:cs typeface="+mn-cs"/>
                <a:sym typeface="+mn-lt"/>
              </a:rPr>
              <a:t>工作内容回顾</a:t>
            </a:r>
          </a:p>
        </p:txBody>
      </p:sp>
      <p:sp>
        <p:nvSpPr>
          <p:cNvPr id="37" name="矩形 36"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5FD2E06F-A5D0-451F-8145-F70057A01CEC}"/>
              </a:ext>
            </a:extLst>
          </p:cNvPr>
          <p:cNvSpPr/>
          <p:nvPr/>
        </p:nvSpPr>
        <p:spPr>
          <a:xfrm>
            <a:off x="845896" y="687575"/>
            <a:ext cx="3451784" cy="788677"/>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Calibri" panose="020F0502020204030204" pitchFamily="34" charset="0"/>
              </a:rPr>
              <a:t>Lorem ipsum dolor sit amet, consectetuer adipiscing elit. Aenean commodo ligula eget dolor. Lorem ipsum dolor sit amet</a:t>
            </a:r>
          </a:p>
        </p:txBody>
      </p:sp>
      <p:sp>
        <p:nvSpPr>
          <p:cNvPr id="38" name="文本框 37"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F41D67B7-B874-4860-8D44-A4D343D49D7A}"/>
              </a:ext>
            </a:extLst>
          </p:cNvPr>
          <p:cNvSpPr txBox="1"/>
          <p:nvPr/>
        </p:nvSpPr>
        <p:spPr>
          <a:xfrm>
            <a:off x="826161" y="2027785"/>
            <a:ext cx="141577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a:ln>
                  <a:noFill/>
                </a:ln>
                <a:solidFill>
                  <a:srgbClr val="935234"/>
                </a:solidFill>
                <a:effectLst/>
                <a:uLnTx/>
                <a:uFillTx/>
                <a:latin typeface="微软雅黑"/>
                <a:ea typeface="微软雅黑"/>
                <a:cs typeface="+mn-cs"/>
                <a:sym typeface="+mn-lt"/>
              </a:rPr>
              <a:t>工作内容回顾</a:t>
            </a:r>
          </a:p>
        </p:txBody>
      </p:sp>
      <p:sp>
        <p:nvSpPr>
          <p:cNvPr id="39" name="矩形 38"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C57AC7CC-87AD-45AF-8721-D64DF0A98AEC}"/>
              </a:ext>
            </a:extLst>
          </p:cNvPr>
          <p:cNvSpPr/>
          <p:nvPr/>
        </p:nvSpPr>
        <p:spPr>
          <a:xfrm>
            <a:off x="845896" y="2333495"/>
            <a:ext cx="3451784" cy="788677"/>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Calibri" panose="020F0502020204030204" pitchFamily="34" charset="0"/>
              </a:rPr>
              <a:t>Lorem ipsum dolor sit amet, consectetuer adipiscing elit. Aenean commodo ligula eget dolor. Lorem ipsum dolor sit amet</a:t>
            </a:r>
          </a:p>
        </p:txBody>
      </p:sp>
      <p:sp>
        <p:nvSpPr>
          <p:cNvPr id="40" name="文本框 3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9FDB4B4A-D05D-48E3-AAA6-2492DB8DE99B}"/>
              </a:ext>
            </a:extLst>
          </p:cNvPr>
          <p:cNvSpPr txBox="1"/>
          <p:nvPr/>
        </p:nvSpPr>
        <p:spPr>
          <a:xfrm>
            <a:off x="826161" y="3769444"/>
            <a:ext cx="1415772"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a:ln>
                  <a:noFill/>
                </a:ln>
                <a:solidFill>
                  <a:srgbClr val="935234"/>
                </a:solidFill>
                <a:effectLst/>
                <a:uLnTx/>
                <a:uFillTx/>
                <a:latin typeface="微软雅黑"/>
                <a:ea typeface="微软雅黑"/>
                <a:cs typeface="+mn-cs"/>
                <a:sym typeface="+mn-lt"/>
              </a:rPr>
              <a:t>工作内容回顾</a:t>
            </a:r>
          </a:p>
        </p:txBody>
      </p:sp>
      <p:sp>
        <p:nvSpPr>
          <p:cNvPr id="41" name="矩形 40"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a:extLst>
              <a:ext uri="{FF2B5EF4-FFF2-40B4-BE49-F238E27FC236}">
                <a16:creationId xmlns:a16="http://schemas.microsoft.com/office/drawing/2014/main" id="{AB3AB03A-5534-4D66-B8F5-E017AA6B4C8F}"/>
              </a:ext>
            </a:extLst>
          </p:cNvPr>
          <p:cNvSpPr/>
          <p:nvPr/>
        </p:nvSpPr>
        <p:spPr>
          <a:xfrm>
            <a:off x="845896" y="4075154"/>
            <a:ext cx="3451784" cy="788677"/>
          </a:xfrm>
          <a:prstGeom prst="rect">
            <a:avLst/>
          </a:prstGeom>
        </p:spPr>
        <p:txBody>
          <a:bodyPr wrap="square">
            <a:spAutoFit/>
          </a:bodyPr>
          <a:lstStyle/>
          <a:p>
            <a:pPr>
              <a:lnSpc>
                <a:spcPct val="150000"/>
              </a:lnSpc>
              <a:buClr>
                <a:srgbClr val="E7E6E6">
                  <a:lumMod val="10000"/>
                </a:srgbClr>
              </a:buClr>
            </a:pPr>
            <a:r>
              <a:rPr lang="en-US" altLang="zh-CN" sz="1050">
                <a:solidFill>
                  <a:schemeClr val="bg1">
                    <a:lumMod val="50000"/>
                  </a:schemeClr>
                </a:solidFill>
                <a:cs typeface="+mn-ea"/>
                <a:sym typeface="Calibri" panose="020F0502020204030204" pitchFamily="34" charset="0"/>
              </a:rPr>
              <a:t>Lorem ipsum dolor sit amet, consectetuer adipiscing elit. Aenean commodo ligula eget dolor. Lorem ipsum dolor sit amet</a:t>
            </a:r>
          </a:p>
        </p:txBody>
      </p:sp>
      <p:sp>
        <p:nvSpPr>
          <p:cNvPr id="42"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DE723A2A-A3BE-4EB3-BFD4-A0746CEB8B4E}"/>
              </a:ext>
            </a:extLst>
          </p:cNvPr>
          <p:cNvSpPr>
            <a:spLocks noEditPoints="1"/>
          </p:cNvSpPr>
          <p:nvPr/>
        </p:nvSpPr>
        <p:spPr bwMode="auto">
          <a:xfrm>
            <a:off x="431697" y="528852"/>
            <a:ext cx="256516" cy="218785"/>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grpSp>
        <p:nvGrpSpPr>
          <p:cNvPr id="43" name="Group 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6FB94FB9-7E83-414C-82E2-3C4D711F6F49}"/>
              </a:ext>
            </a:extLst>
          </p:cNvPr>
          <p:cNvGrpSpPr>
            <a:grpSpLocks noChangeAspect="1"/>
          </p:cNvGrpSpPr>
          <p:nvPr/>
        </p:nvGrpSpPr>
        <p:grpSpPr bwMode="auto">
          <a:xfrm>
            <a:off x="447125" y="2170289"/>
            <a:ext cx="225661" cy="263077"/>
            <a:chOff x="2492" y="1167"/>
            <a:chExt cx="778" cy="907"/>
          </a:xfrm>
          <a:solidFill>
            <a:sysClr val="window" lastClr="FFFFFF"/>
          </a:solidFill>
        </p:grpSpPr>
        <p:sp>
          <p:nvSpPr>
            <p:cNvPr id="44" name="Freeform 9">
              <a:extLst>
                <a:ext uri="{FF2B5EF4-FFF2-40B4-BE49-F238E27FC236}">
                  <a16:creationId xmlns:a16="http://schemas.microsoft.com/office/drawing/2014/main" id="{F460DF07-4BD4-44CD-A423-ED606599CD18}"/>
                </a:ext>
              </a:extLst>
            </p:cNvPr>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sp>
          <p:nvSpPr>
            <p:cNvPr id="45" name="Rectangle 10">
              <a:extLst>
                <a:ext uri="{FF2B5EF4-FFF2-40B4-BE49-F238E27FC236}">
                  <a16:creationId xmlns:a16="http://schemas.microsoft.com/office/drawing/2014/main" id="{F93278F5-FD99-49A8-9658-3FC88E6F3A78}"/>
                </a:ext>
              </a:extLst>
            </p:cNvPr>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sp>
          <p:nvSpPr>
            <p:cNvPr id="46" name="Rectangle 11">
              <a:extLst>
                <a:ext uri="{FF2B5EF4-FFF2-40B4-BE49-F238E27FC236}">
                  <a16:creationId xmlns:a16="http://schemas.microsoft.com/office/drawing/2014/main" id="{697BE208-9C67-44ED-BB92-94EA22C950A5}"/>
                </a:ext>
              </a:extLst>
            </p:cNvPr>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sp>
          <p:nvSpPr>
            <p:cNvPr id="47" name="Freeform 12">
              <a:extLst>
                <a:ext uri="{FF2B5EF4-FFF2-40B4-BE49-F238E27FC236}">
                  <a16:creationId xmlns:a16="http://schemas.microsoft.com/office/drawing/2014/main" id="{6AE70BD1-29C0-4CE6-AA77-894B5BB4FCEB}"/>
                </a:ext>
              </a:extLst>
            </p:cNvPr>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grpSp>
      <p:grpSp>
        <p:nvGrpSpPr>
          <p:cNvPr id="48" name="Group 20"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a:extLst>
              <a:ext uri="{FF2B5EF4-FFF2-40B4-BE49-F238E27FC236}">
                <a16:creationId xmlns:a16="http://schemas.microsoft.com/office/drawing/2014/main" id="{0843E09F-D6A2-42A2-B442-AB3F25DE61F5}"/>
              </a:ext>
            </a:extLst>
          </p:cNvPr>
          <p:cNvGrpSpPr>
            <a:grpSpLocks noChangeAspect="1"/>
          </p:cNvGrpSpPr>
          <p:nvPr/>
        </p:nvGrpSpPr>
        <p:grpSpPr bwMode="auto">
          <a:xfrm>
            <a:off x="391216" y="3862802"/>
            <a:ext cx="337479" cy="252739"/>
            <a:chOff x="2423" y="1278"/>
            <a:chExt cx="912" cy="683"/>
          </a:xfrm>
          <a:solidFill>
            <a:sysClr val="window" lastClr="FFFFFF"/>
          </a:solidFill>
        </p:grpSpPr>
        <p:sp>
          <p:nvSpPr>
            <p:cNvPr id="49" name="Freeform 21">
              <a:extLst>
                <a:ext uri="{FF2B5EF4-FFF2-40B4-BE49-F238E27FC236}">
                  <a16:creationId xmlns:a16="http://schemas.microsoft.com/office/drawing/2014/main" id="{1AEFEB43-FDD2-4F99-9648-D687C3AC4AEE}"/>
                </a:ext>
              </a:extLst>
            </p:cNvPr>
            <p:cNvSpPr>
              <a:spLocks/>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sp>
          <p:nvSpPr>
            <p:cNvPr id="50" name="Freeform 22">
              <a:extLst>
                <a:ext uri="{FF2B5EF4-FFF2-40B4-BE49-F238E27FC236}">
                  <a16:creationId xmlns:a16="http://schemas.microsoft.com/office/drawing/2014/main" id="{8A896F00-D981-43C3-A7A0-37118AC2CD5A}"/>
                </a:ext>
              </a:extLst>
            </p:cNvPr>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lumMod val="65000"/>
                    <a:lumOff val="35000"/>
                  </a:prstClr>
                </a:solidFill>
                <a:effectLst/>
                <a:uLnTx/>
                <a:uFillTx/>
                <a:latin typeface="Century Gothic"/>
                <a:ea typeface="微软雅黑 Light"/>
                <a:cs typeface="+mn-cs"/>
              </a:endParaRPr>
            </a:p>
          </p:txBody>
        </p:sp>
      </p:grpSp>
    </p:spTree>
    <p:extLst>
      <p:ext uri="{BB962C8B-B14F-4D97-AF65-F5344CB8AC3E}">
        <p14:creationId xmlns:p14="http://schemas.microsoft.com/office/powerpoint/2010/main" val="2476465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35234"/>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D323034-B296-495D-B299-A7CDE866F963}"/>
              </a:ext>
            </a:extLst>
          </p:cNvPr>
          <p:cNvSpPr/>
          <p:nvPr/>
        </p:nvSpPr>
        <p:spPr bwMode="auto">
          <a:xfrm>
            <a:off x="3793122" y="1834040"/>
            <a:ext cx="3678508" cy="923330"/>
          </a:xfrm>
          <a:prstGeom prst="rect">
            <a:avLst/>
          </a:prstGeom>
          <a:ln>
            <a:noFill/>
          </a:ln>
        </p:spPr>
        <p:txBody>
          <a:bodyPr wrap="none">
            <a:spAutoFit/>
          </a:bodyPr>
          <a:lstStyle/>
          <a:p>
            <a:pPr marL="0" marR="0" lvl="0" indent="0" defTabSz="457200" rtl="0" eaLnBrk="1" fontAlgn="auto" latinLnBrk="0" hangingPunct="1">
              <a:lnSpc>
                <a:spcPct val="100000"/>
              </a:lnSpc>
              <a:spcBef>
                <a:spcPts val="0"/>
              </a:spcBef>
              <a:spcAft>
                <a:spcPts val="0"/>
              </a:spcAft>
              <a:buClrTx/>
              <a:buSzTx/>
              <a:buFontTx/>
              <a:buNone/>
              <a:tabLst>
                <a:tab pos="625475" algn="l"/>
              </a:tabLst>
              <a:defRPr/>
            </a:pPr>
            <a:r>
              <a:rPr kumimoji="0" lang="en-US" altLang="zh-CN" sz="5400" b="0" i="0" u="none" strike="noStrike" kern="100" cap="none" spc="0" normalizeH="0" baseline="0" noProof="0">
                <a:ln>
                  <a:noFill/>
                </a:ln>
                <a:solidFill>
                  <a:schemeClr val="bg1"/>
                </a:solidFill>
                <a:effectLst/>
                <a:uLnTx/>
                <a:uFillTx/>
                <a:latin typeface="Butler" panose="02070803080706020303" pitchFamily="18" charset="0"/>
                <a:ea typeface="+mj-ea"/>
                <a:cs typeface="Times New Roman" panose="02020603050405020304" pitchFamily="18" charset="0"/>
              </a:rPr>
              <a:t>PART TWO</a:t>
            </a:r>
            <a:endParaRPr kumimoji="0" lang="zh-CN" altLang="en-US" sz="5400" b="0" i="0" u="none" strike="noStrike" kern="100" cap="none" spc="0" normalizeH="0" baseline="0" noProof="0">
              <a:ln>
                <a:noFill/>
              </a:ln>
              <a:solidFill>
                <a:schemeClr val="bg1"/>
              </a:solidFill>
              <a:effectLst/>
              <a:uLnTx/>
              <a:uFillTx/>
              <a:latin typeface="Butler" panose="02070803080706020303" pitchFamily="18" charset="0"/>
              <a:ea typeface="+mj-ea"/>
              <a:cs typeface="Times New Roman" panose="02020603050405020304" pitchFamily="18" charset="0"/>
            </a:endParaRPr>
          </a:p>
        </p:txBody>
      </p:sp>
      <p:sp>
        <p:nvSpPr>
          <p:cNvPr id="5" name="矩形 4">
            <a:extLst>
              <a:ext uri="{FF2B5EF4-FFF2-40B4-BE49-F238E27FC236}">
                <a16:creationId xmlns:a16="http://schemas.microsoft.com/office/drawing/2014/main" id="{15FFC281-1250-4107-A26E-40E673A1903B}"/>
              </a:ext>
            </a:extLst>
          </p:cNvPr>
          <p:cNvSpPr/>
          <p:nvPr/>
        </p:nvSpPr>
        <p:spPr>
          <a:xfrm>
            <a:off x="3793122" y="2704710"/>
            <a:ext cx="5199455" cy="552011"/>
          </a:xfrm>
          <a:prstGeom prst="rect">
            <a:avLst/>
          </a:prstGeom>
        </p:spPr>
        <p:txBody>
          <a:bodyPr wrap="square">
            <a:spAutoFit/>
          </a:bodyPr>
          <a:lstStyle/>
          <a:p>
            <a:pPr marL="0" marR="0" lvl="0" indent="0" defTabSz="457200" rtl="0" eaLnBrk="1" fontAlgn="auto" latinLnBrk="0" hangingPunct="1">
              <a:lnSpc>
                <a:spcPct val="150000"/>
              </a:lnSpc>
              <a:spcBef>
                <a:spcPts val="0"/>
              </a:spcBef>
              <a:spcAft>
                <a:spcPts val="0"/>
              </a:spcAft>
              <a:buClrTx/>
              <a:buSzTx/>
              <a:buFontTx/>
              <a:buNone/>
              <a:tabLst/>
              <a:defRPr/>
            </a:pPr>
            <a:r>
              <a:rPr kumimoji="0" lang="en-US" altLang="zh-CN" sz="1050" b="0" i="0" u="none" strike="noStrike" kern="1200" cap="none" spc="0" normalizeH="0" baseline="0" noProof="0">
                <a:ln>
                  <a:noFill/>
                </a:ln>
                <a:solidFill>
                  <a:schemeClr val="bg1"/>
                </a:solidFill>
                <a:effectLst/>
                <a:uLnTx/>
                <a:uFillTx/>
                <a:ea typeface="微软雅黑 Light"/>
                <a:cs typeface="+mn-cs"/>
              </a:rPr>
              <a:t>Lorem ipsum dolor sit amet, consectetur adipiscing elit. Donec luctus nibh sit amet sem vulputate venenatis bibendum orci pulvinar. </a:t>
            </a:r>
          </a:p>
        </p:txBody>
      </p:sp>
      <p:sp>
        <p:nvSpPr>
          <p:cNvPr id="6" name="矩形: 圆角 5">
            <a:extLst>
              <a:ext uri="{FF2B5EF4-FFF2-40B4-BE49-F238E27FC236}">
                <a16:creationId xmlns:a16="http://schemas.microsoft.com/office/drawing/2014/main" id="{7BDF6306-7363-457C-910E-A2FEB4DB1727}"/>
              </a:ext>
            </a:extLst>
          </p:cNvPr>
          <p:cNvSpPr/>
          <p:nvPr/>
        </p:nvSpPr>
        <p:spPr>
          <a:xfrm>
            <a:off x="3960100" y="3535897"/>
            <a:ext cx="959368" cy="262328"/>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1050">
                <a:solidFill>
                  <a:schemeClr val="bg1"/>
                </a:solidFill>
                <a:latin typeface="汉仪大宋简"/>
                <a:ea typeface="汉仪大宋简"/>
              </a:rPr>
              <a:t>第贰单元</a:t>
            </a:r>
            <a:endParaRPr kumimoji="0" lang="en-US" altLang="zh-CN" sz="1050" b="0" i="0" u="none" strike="noStrike" kern="1200" cap="none" spc="0" normalizeH="0" baseline="0" noProof="0">
              <a:ln>
                <a:noFill/>
              </a:ln>
              <a:solidFill>
                <a:schemeClr val="bg1"/>
              </a:solidFill>
              <a:effectLst/>
              <a:uLnTx/>
              <a:uFillTx/>
              <a:latin typeface="汉仪大宋简"/>
              <a:ea typeface="汉仪大宋简"/>
              <a:cs typeface="+mn-cs"/>
            </a:endParaRPr>
          </a:p>
        </p:txBody>
      </p:sp>
      <p:sp>
        <p:nvSpPr>
          <p:cNvPr id="7" name="文本框 6">
            <a:extLst>
              <a:ext uri="{FF2B5EF4-FFF2-40B4-BE49-F238E27FC236}">
                <a16:creationId xmlns:a16="http://schemas.microsoft.com/office/drawing/2014/main" id="{860BAE74-6C37-4F21-800A-43EBD2F6FACE}"/>
              </a:ext>
            </a:extLst>
          </p:cNvPr>
          <p:cNvSpPr txBox="1"/>
          <p:nvPr/>
        </p:nvSpPr>
        <p:spPr>
          <a:xfrm>
            <a:off x="3793122" y="1475966"/>
            <a:ext cx="1569660" cy="369332"/>
          </a:xfrm>
          <a:prstGeom prst="rect">
            <a:avLst/>
          </a:prstGeom>
          <a:noFill/>
        </p:spPr>
        <p:txBody>
          <a:bodyPr wrap="none" rtlCol="0">
            <a:spAutoFit/>
          </a:bodyPr>
          <a:lstStyle/>
          <a:p>
            <a:r>
              <a:rPr lang="zh-CN" altLang="en-US">
                <a:solidFill>
                  <a:schemeClr val="bg1"/>
                </a:solidFill>
              </a:rPr>
              <a:t>市场数据分析</a:t>
            </a:r>
          </a:p>
        </p:txBody>
      </p:sp>
      <p:pic>
        <p:nvPicPr>
          <p:cNvPr id="8" name="图片 7">
            <a:extLst>
              <a:ext uri="{FF2B5EF4-FFF2-40B4-BE49-F238E27FC236}">
                <a16:creationId xmlns:a16="http://schemas.microsoft.com/office/drawing/2014/main" id="{7E3ADBD8-DE31-43DF-ACF2-BBC9717B59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3551" y="171450"/>
            <a:ext cx="3200400" cy="4800600"/>
          </a:xfrm>
          <a:prstGeom prst="snip2DiagRect">
            <a:avLst>
              <a:gd name="adj1" fmla="val 0"/>
              <a:gd name="adj2" fmla="val 50000"/>
            </a:avLst>
          </a:prstGeom>
        </p:spPr>
      </p:pic>
    </p:spTree>
    <p:extLst>
      <p:ext uri="{BB962C8B-B14F-4D97-AF65-F5344CB8AC3E}">
        <p14:creationId xmlns:p14="http://schemas.microsoft.com/office/powerpoint/2010/main" val="3592834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descr="e7d195523061f1c09e9d68d7cf438b91ef959ecb14fc25d26BBA7F7DBC18E55DFF4014AF651F0BF2569D4B6C1DA7F1A4683A481403BD872FC687266AD13265C1DE7C373772FD8728ABDD69ADD03BFF5BE2862BC891DBB79EB707BC7A41B976DC933E34F2526444F1A887C51E2E3313F31D703F88CE5D1FE5BE3101B12BAABFB5A09CD926E2F1FF8178455003771436E2BF5CB83B91AB3556">
            <a:extLst>
              <a:ext uri="{FF2B5EF4-FFF2-40B4-BE49-F238E27FC236}">
                <a16:creationId xmlns:a16="http://schemas.microsoft.com/office/drawing/2014/main" id="{8A774F65-A51D-41D1-B69D-A09D1867CADE}"/>
              </a:ext>
            </a:extLst>
          </p:cNvPr>
          <p:cNvGraphicFramePr/>
          <p:nvPr>
            <p:extLst>
              <p:ext uri="{D42A27DB-BD31-4B8C-83A1-F6EECF244321}">
                <p14:modId xmlns:p14="http://schemas.microsoft.com/office/powerpoint/2010/main" val="163291386"/>
              </p:ext>
            </p:extLst>
          </p:nvPr>
        </p:nvGraphicFramePr>
        <p:xfrm>
          <a:off x="110408" y="689882"/>
          <a:ext cx="5232301" cy="4090307"/>
        </p:xfrm>
        <a:graphic>
          <a:graphicData uri="http://schemas.openxmlformats.org/drawingml/2006/chart">
            <c:chart xmlns:c="http://schemas.openxmlformats.org/drawingml/2006/chart" xmlns:r="http://schemas.openxmlformats.org/officeDocument/2006/relationships" r:id="rId2"/>
          </a:graphicData>
        </a:graphic>
      </p:graphicFrame>
      <p:sp>
        <p:nvSpPr>
          <p:cNvPr id="4" name="矩形 3">
            <a:extLst>
              <a:ext uri="{FF2B5EF4-FFF2-40B4-BE49-F238E27FC236}">
                <a16:creationId xmlns:a16="http://schemas.microsoft.com/office/drawing/2014/main" id="{51A16F8E-1568-4217-A681-770316A5E94C}"/>
              </a:ext>
            </a:extLst>
          </p:cNvPr>
          <p:cNvSpPr/>
          <p:nvPr/>
        </p:nvSpPr>
        <p:spPr>
          <a:xfrm>
            <a:off x="5760720" y="0"/>
            <a:ext cx="3383280" cy="5143500"/>
          </a:xfrm>
          <a:prstGeom prst="rect">
            <a:avLst/>
          </a:prstGeom>
          <a:solidFill>
            <a:srgbClr val="935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D6E1779-FAB3-44C5-8CC5-1300C8BA46A6}"/>
              </a:ext>
            </a:extLst>
          </p:cNvPr>
          <p:cNvSpPr/>
          <p:nvPr/>
        </p:nvSpPr>
        <p:spPr bwMode="auto">
          <a:xfrm rot="16200000">
            <a:off x="5061793" y="1914343"/>
            <a:ext cx="2539991" cy="769441"/>
          </a:xfrm>
          <a:prstGeom prst="rect">
            <a:avLst/>
          </a:prstGeom>
          <a:ln>
            <a:noFill/>
          </a:ln>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tab pos="625475" algn="l"/>
              </a:tabLst>
              <a:defRPr/>
            </a:pPr>
            <a:r>
              <a:rPr kumimoji="0" lang="en-US" altLang="zh-CN" sz="4400" b="0" i="0" u="none" strike="noStrike" kern="100" cap="none" spc="0" normalizeH="0" baseline="0" noProof="0">
                <a:ln>
                  <a:noFill/>
                </a:ln>
                <a:solidFill>
                  <a:schemeClr val="bg1"/>
                </a:solidFill>
                <a:effectLst/>
                <a:uLnTx/>
                <a:uFillTx/>
                <a:latin typeface="Butler" panose="02070803080706020303" pitchFamily="18" charset="0"/>
                <a:ea typeface="+mj-ea"/>
                <a:cs typeface="Times New Roman" panose="02020603050405020304" pitchFamily="18" charset="0"/>
              </a:rPr>
              <a:t>BUSINSS</a:t>
            </a:r>
            <a:endParaRPr kumimoji="0" lang="zh-CN" altLang="en-US" sz="4400" b="0" i="0" u="none" strike="noStrike" kern="100" cap="none" spc="0" normalizeH="0" baseline="0" noProof="0">
              <a:ln>
                <a:noFill/>
              </a:ln>
              <a:solidFill>
                <a:schemeClr val="bg1"/>
              </a:solidFill>
              <a:effectLst/>
              <a:uLnTx/>
              <a:uFillTx/>
              <a:latin typeface="Butler" panose="02070803080706020303" pitchFamily="18" charset="0"/>
              <a:ea typeface="+mj-ea"/>
              <a:cs typeface="Times New Roman" panose="02020603050405020304" pitchFamily="18" charset="0"/>
            </a:endParaRPr>
          </a:p>
        </p:txBody>
      </p:sp>
      <p:sp>
        <p:nvSpPr>
          <p:cNvPr id="6" name="矩形 5" descr="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
            <a:extLst>
              <a:ext uri="{FF2B5EF4-FFF2-40B4-BE49-F238E27FC236}">
                <a16:creationId xmlns:a16="http://schemas.microsoft.com/office/drawing/2014/main" id="{20FD1FD5-1A1C-4D02-9C46-2484197C61EF}"/>
              </a:ext>
            </a:extLst>
          </p:cNvPr>
          <p:cNvSpPr/>
          <p:nvPr/>
        </p:nvSpPr>
        <p:spPr>
          <a:xfrm>
            <a:off x="6736613" y="1029711"/>
            <a:ext cx="1981211" cy="3697166"/>
          </a:xfrm>
          <a:prstGeom prst="rect">
            <a:avLst/>
          </a:prstGeom>
        </p:spPr>
        <p:txBody>
          <a:bodyPr wrap="square">
            <a:spAutoFit/>
          </a:bodyPr>
          <a:lstStyle/>
          <a:p>
            <a:pPr fontAlgn="base">
              <a:lnSpc>
                <a:spcPct val="150000"/>
              </a:lnSpc>
              <a:spcBef>
                <a:spcPct val="0"/>
              </a:spcBef>
              <a:spcAft>
                <a:spcPct val="0"/>
              </a:spcAft>
            </a:pPr>
            <a:r>
              <a:rPr lang="en-US" altLang="zh-CN" sz="1050">
                <a:solidFill>
                  <a:schemeClr val="bg1"/>
                </a:solidFill>
                <a:ea typeface="微软雅黑" panose="020B0503020204020204" pitchFamily="34" charset="-122"/>
                <a:cs typeface="Arial" panose="020B0604020202020204" pitchFamily="34" charset="0"/>
                <a:sym typeface="Calibri" panose="020F0502020204030204" pitchFamily="34" charset="0"/>
              </a:rPr>
              <a:t>Lorem ipsum dolor sit amet, consectetuer adipiscing elit. Aenean commodo ligula eget dolor. Cum sociis natoque penatibus et magnis dis parturient montes, nascetur ridiculus mus. Lorem ipsum dolor sit amet, consectetuer adipiscing elit. Aenean commodo ligula eget dolor. Lorem ipsum dolor sit amet, consectetuer adipiscing elit. Aenean commodo ligula eget dolor. </a:t>
            </a:r>
          </a:p>
        </p:txBody>
      </p:sp>
    </p:spTree>
    <p:extLst>
      <p:ext uri="{BB962C8B-B14F-4D97-AF65-F5344CB8AC3E}">
        <p14:creationId xmlns:p14="http://schemas.microsoft.com/office/powerpoint/2010/main" val="1233024468"/>
      </p:ext>
    </p:extLst>
  </p:cSld>
  <p:clrMapOvr>
    <a:masterClrMapping/>
  </p:clrMapOvr>
</p:sld>
</file>

<file path=ppt/theme/theme1.xml><?xml version="1.0" encoding="utf-8"?>
<a:theme xmlns:a="http://schemas.openxmlformats.org/drawingml/2006/main" name="1_Office 主题​​">
  <a:themeElements>
    <a:clrScheme name="2复古画册欧美风">
      <a:dk1>
        <a:sysClr val="windowText" lastClr="000000"/>
      </a:dk1>
      <a:lt1>
        <a:sysClr val="window" lastClr="FFFFFF"/>
      </a:lt1>
      <a:dk2>
        <a:srgbClr val="EEF2F5"/>
      </a:dk2>
      <a:lt2>
        <a:srgbClr val="E7E6E6"/>
      </a:lt2>
      <a:accent1>
        <a:srgbClr val="935234"/>
      </a:accent1>
      <a:accent2>
        <a:srgbClr val="9C8377"/>
      </a:accent2>
      <a:accent3>
        <a:srgbClr val="F2E3DE"/>
      </a:accent3>
      <a:accent4>
        <a:srgbClr val="C9DEF1"/>
      </a:accent4>
      <a:accent5>
        <a:srgbClr val="4472C4"/>
      </a:accent5>
      <a:accent6>
        <a:srgbClr val="70AD47"/>
      </a:accent6>
      <a:hlink>
        <a:srgbClr val="000000"/>
      </a:hlink>
      <a:folHlink>
        <a:srgbClr val="954F72"/>
      </a:folHlink>
    </a:clrScheme>
    <a:fontScheme name="标准4">
      <a:majorFont>
        <a:latin typeface="Butler"/>
        <a:ea typeface="汉仪大宋简"/>
        <a:cs typeface=""/>
      </a:majorFont>
      <a:minorFont>
        <a:latin typeface="Century Gothic"/>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1029</TotalTime>
  <Words>1191</Words>
  <Application>Microsoft Office PowerPoint</Application>
  <PresentationFormat>全屏显示(16:9)</PresentationFormat>
  <Paragraphs>120</Paragraphs>
  <Slides>19</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vt:i4>
      </vt:variant>
    </vt:vector>
  </HeadingPairs>
  <TitlesOfParts>
    <vt:vector size="30" baseType="lpstr">
      <vt:lpstr>.HeitiUI GB18030PUA</vt:lpstr>
      <vt:lpstr>Butler</vt:lpstr>
      <vt:lpstr>等线</vt:lpstr>
      <vt:lpstr>汉仪大宋简</vt:lpstr>
      <vt:lpstr>微软雅黑</vt:lpstr>
      <vt:lpstr>微软雅黑 Light</vt:lpstr>
      <vt:lpstr>Andalus</vt:lpstr>
      <vt:lpstr>Arial</vt:lpstr>
      <vt:lpstr>Calibri Light</vt:lpstr>
      <vt:lpstr>Century Gothic</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哒哒 熊猫</dc:creator>
  <cp:lastModifiedBy>Administrator</cp:lastModifiedBy>
  <cp:revision>507</cp:revision>
  <dcterms:created xsi:type="dcterms:W3CDTF">2020-07-06T01:29:03Z</dcterms:created>
  <dcterms:modified xsi:type="dcterms:W3CDTF">2021-04-03T04:49:31Z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KSOTemplateUUID">
    <vt:lpwstr>v1.0_mb_vwV24ljSa0lp6gTaywiEug==</vt:lpwstr>
  </property>
</Properties>
</file>